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6.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7.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8.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9.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0.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1.xml" ContentType="application/vnd.openxmlformats-officedocument.theme+xml"/>
  <Override PartName="/ppt/theme/themeOverride1.xml" ContentType="application/vnd.openxmlformats-officedocument.themeOverrid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2.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703" r:id="rId3"/>
    <p:sldMasterId id="2147483732" r:id="rId4"/>
    <p:sldMasterId id="2147483907" r:id="rId5"/>
    <p:sldMasterId id="2147484080" r:id="rId6"/>
    <p:sldMasterId id="2147484275" r:id="rId7"/>
    <p:sldMasterId id="2147484333" r:id="rId8"/>
    <p:sldMasterId id="2147484402" r:id="rId9"/>
    <p:sldMasterId id="2147484417" r:id="rId10"/>
    <p:sldMasterId id="2147484441" r:id="rId11"/>
    <p:sldMasterId id="2147484453" r:id="rId12"/>
    <p:sldMasterId id="2147484462" r:id="rId13"/>
  </p:sldMasterIdLst>
  <p:notesMasterIdLst>
    <p:notesMasterId r:id="rId83"/>
  </p:notesMasterIdLst>
  <p:sldIdLst>
    <p:sldId id="780" r:id="rId14"/>
    <p:sldId id="782" r:id="rId15"/>
    <p:sldId id="783" r:id="rId16"/>
    <p:sldId id="784" r:id="rId17"/>
    <p:sldId id="785" r:id="rId18"/>
    <p:sldId id="786" r:id="rId19"/>
    <p:sldId id="787" r:id="rId20"/>
    <p:sldId id="788" r:id="rId21"/>
    <p:sldId id="790" r:id="rId22"/>
    <p:sldId id="791" r:id="rId23"/>
    <p:sldId id="792" r:id="rId24"/>
    <p:sldId id="793" r:id="rId25"/>
    <p:sldId id="794" r:id="rId26"/>
    <p:sldId id="795" r:id="rId27"/>
    <p:sldId id="796" r:id="rId28"/>
    <p:sldId id="798" r:id="rId29"/>
    <p:sldId id="799" r:id="rId30"/>
    <p:sldId id="800" r:id="rId31"/>
    <p:sldId id="801" r:id="rId32"/>
    <p:sldId id="1638" r:id="rId33"/>
    <p:sldId id="1658" r:id="rId34"/>
    <p:sldId id="802" r:id="rId35"/>
    <p:sldId id="803" r:id="rId36"/>
    <p:sldId id="804" r:id="rId37"/>
    <p:sldId id="848" r:id="rId38"/>
    <p:sldId id="849" r:id="rId39"/>
    <p:sldId id="806" r:id="rId40"/>
    <p:sldId id="807" r:id="rId41"/>
    <p:sldId id="808" r:id="rId42"/>
    <p:sldId id="809" r:id="rId43"/>
    <p:sldId id="810" r:id="rId44"/>
    <p:sldId id="811" r:id="rId45"/>
    <p:sldId id="812" r:id="rId46"/>
    <p:sldId id="1664" r:id="rId47"/>
    <p:sldId id="813" r:id="rId48"/>
    <p:sldId id="906" r:id="rId49"/>
    <p:sldId id="814" r:id="rId50"/>
    <p:sldId id="816" r:id="rId51"/>
    <p:sldId id="817" r:id="rId52"/>
    <p:sldId id="818" r:id="rId53"/>
    <p:sldId id="819" r:id="rId54"/>
    <p:sldId id="820" r:id="rId55"/>
    <p:sldId id="821" r:id="rId56"/>
    <p:sldId id="822" r:id="rId57"/>
    <p:sldId id="823" r:id="rId58"/>
    <p:sldId id="831" r:id="rId59"/>
    <p:sldId id="833" r:id="rId60"/>
    <p:sldId id="835" r:id="rId61"/>
    <p:sldId id="888" r:id="rId62"/>
    <p:sldId id="913" r:id="rId63"/>
    <p:sldId id="889" r:id="rId64"/>
    <p:sldId id="850" r:id="rId65"/>
    <p:sldId id="851" r:id="rId66"/>
    <p:sldId id="894" r:id="rId67"/>
    <p:sldId id="852" r:id="rId68"/>
    <p:sldId id="853" r:id="rId69"/>
    <p:sldId id="854" r:id="rId70"/>
    <p:sldId id="855" r:id="rId71"/>
    <p:sldId id="895" r:id="rId72"/>
    <p:sldId id="896" r:id="rId73"/>
    <p:sldId id="897" r:id="rId74"/>
    <p:sldId id="898" r:id="rId75"/>
    <p:sldId id="774" r:id="rId76"/>
    <p:sldId id="758" r:id="rId77"/>
    <p:sldId id="771" r:id="rId78"/>
    <p:sldId id="777" r:id="rId79"/>
    <p:sldId id="911" r:id="rId80"/>
    <p:sldId id="824" r:id="rId81"/>
    <p:sldId id="912" r:id="rId8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FFB123"/>
    <a:srgbClr val="D5E3CF"/>
    <a:srgbClr val="FF8A64"/>
    <a:srgbClr val="FBCBE6"/>
    <a:srgbClr val="FC77BF"/>
    <a:srgbClr val="EBF1E9"/>
    <a:srgbClr val="E2F0D9"/>
    <a:srgbClr val="E46C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600" autoAdjust="0"/>
    <p:restoredTop sz="89247" autoAdjust="0"/>
  </p:normalViewPr>
  <p:slideViewPr>
    <p:cSldViewPr snapToGrid="0" snapToObjects="1">
      <p:cViewPr>
        <p:scale>
          <a:sx n="59" d="100"/>
          <a:sy n="59" d="100"/>
        </p:scale>
        <p:origin x="824" y="64"/>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presProps" Target="presProps.xml"/><Relationship Id="rId16" Type="http://schemas.openxmlformats.org/officeDocument/2006/relationships/slide" Target="slides/slide3.xml"/><Relationship Id="rId11" Type="http://schemas.openxmlformats.org/officeDocument/2006/relationships/slideMaster" Target="slideMasters/slideMaster11.xml"/><Relationship Id="rId32" Type="http://schemas.openxmlformats.org/officeDocument/2006/relationships/slide" Target="slides/slide19.xml"/><Relationship Id="rId37" Type="http://schemas.openxmlformats.org/officeDocument/2006/relationships/slide" Target="slides/slide24.xml"/><Relationship Id="rId53" Type="http://schemas.openxmlformats.org/officeDocument/2006/relationships/slide" Target="slides/slide40.xml"/><Relationship Id="rId58" Type="http://schemas.openxmlformats.org/officeDocument/2006/relationships/slide" Target="slides/slide45.xml"/><Relationship Id="rId74" Type="http://schemas.openxmlformats.org/officeDocument/2006/relationships/slide" Target="slides/slide61.xml"/><Relationship Id="rId79" Type="http://schemas.openxmlformats.org/officeDocument/2006/relationships/slide" Target="slides/slide66.xml"/><Relationship Id="rId5" Type="http://schemas.openxmlformats.org/officeDocument/2006/relationships/slideMaster" Target="slideMasters/slideMaster5.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7" Type="http://schemas.openxmlformats.org/officeDocument/2006/relationships/slideMaster" Target="slideMasters/slideMaster7.xml"/><Relationship Id="rId71" Type="http://schemas.openxmlformats.org/officeDocument/2006/relationships/slide" Target="slides/slide58.xml"/><Relationship Id="rId2" Type="http://schemas.openxmlformats.org/officeDocument/2006/relationships/slideMaster" Target="slideMasters/slideMaster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 Id="rId87" Type="http://schemas.openxmlformats.org/officeDocument/2006/relationships/tableStyles" Target="tableStyles.xml"/><Relationship Id="rId61" Type="http://schemas.openxmlformats.org/officeDocument/2006/relationships/slide" Target="slides/slide48.xml"/><Relationship Id="rId82" Type="http://schemas.openxmlformats.org/officeDocument/2006/relationships/slide" Target="slides/slide69.xml"/></Relationships>
</file>

<file path=ppt/diagrams/_rels/data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 Id="rId4" Type="http://schemas.openxmlformats.org/officeDocument/2006/relationships/image" Target="../media/image36.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 Id="rId4" Type="http://schemas.openxmlformats.org/officeDocument/2006/relationships/image" Target="../media/image36.jpeg"/></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969A17-864E-4355-AEAD-5FF5DA62E089}" type="doc">
      <dgm:prSet loTypeId="urn:microsoft.com/office/officeart/2005/8/layout/matrix1" loCatId="matrix" qsTypeId="urn:microsoft.com/office/officeart/2005/8/quickstyle/simple1" qsCatId="simple" csTypeId="urn:microsoft.com/office/officeart/2005/8/colors/accent6_1" csCatId="accent6" phldr="1"/>
      <dgm:spPr/>
      <dgm:t>
        <a:bodyPr/>
        <a:lstStyle/>
        <a:p>
          <a:endParaRPr lang="en-US"/>
        </a:p>
      </dgm:t>
    </dgm:pt>
    <dgm:pt modelId="{3483A304-0094-4E21-A123-85E17348B392}">
      <dgm:prSet phldrT="[Text]"/>
      <dgm:spPr/>
      <dgm:t>
        <a:bodyPr/>
        <a:lstStyle/>
        <a:p>
          <a:r>
            <a:rPr lang="el-GR" dirty="0"/>
            <a:t>51 Νοσοκομεία </a:t>
          </a:r>
        </a:p>
        <a:p>
          <a:r>
            <a:rPr lang="el-GR" dirty="0"/>
            <a:t>(37% συνόλου)</a:t>
          </a:r>
          <a:endParaRPr lang="en-US" dirty="0"/>
        </a:p>
      </dgm:t>
    </dgm:pt>
    <dgm:pt modelId="{CDE11439-E944-48CD-8AE8-3EAB25A54D55}" type="parTrans" cxnId="{4CDDF0ED-0ACE-4D86-BC8D-3670CAB90424}">
      <dgm:prSet/>
      <dgm:spPr/>
      <dgm:t>
        <a:bodyPr/>
        <a:lstStyle/>
        <a:p>
          <a:endParaRPr lang="en-US"/>
        </a:p>
      </dgm:t>
    </dgm:pt>
    <dgm:pt modelId="{66286B12-CEFA-4A70-B636-817B5BD5604D}" type="sibTrans" cxnId="{4CDDF0ED-0ACE-4D86-BC8D-3670CAB90424}">
      <dgm:prSet/>
      <dgm:spPr/>
      <dgm:t>
        <a:bodyPr/>
        <a:lstStyle/>
        <a:p>
          <a:endParaRPr lang="en-US"/>
        </a:p>
      </dgm:t>
    </dgm:pt>
    <dgm:pt modelId="{A435DB1B-E58B-455B-80C4-27F6CA21BF5A}">
      <dgm:prSet phldrT="[Text]"/>
      <dgm:spPr/>
      <dgm:t>
        <a:bodyPr/>
        <a:lstStyle/>
        <a:p>
          <a:r>
            <a:rPr lang="el-GR" dirty="0"/>
            <a:t>44 Δημόσια-7 Ιδιωτικά</a:t>
          </a:r>
          <a:endParaRPr lang="en-US" dirty="0"/>
        </a:p>
      </dgm:t>
    </dgm:pt>
    <dgm:pt modelId="{F5175085-43D5-49A9-9871-7DB4AF9B40AF}" type="parTrans" cxnId="{22641891-4B09-43CF-B7BC-D426E184B495}">
      <dgm:prSet/>
      <dgm:spPr/>
      <dgm:t>
        <a:bodyPr/>
        <a:lstStyle/>
        <a:p>
          <a:endParaRPr lang="en-US"/>
        </a:p>
      </dgm:t>
    </dgm:pt>
    <dgm:pt modelId="{BD276776-E906-4631-824F-44D93673AAC9}" type="sibTrans" cxnId="{22641891-4B09-43CF-B7BC-D426E184B495}">
      <dgm:prSet/>
      <dgm:spPr/>
      <dgm:t>
        <a:bodyPr/>
        <a:lstStyle/>
        <a:p>
          <a:endParaRPr lang="en-US"/>
        </a:p>
      </dgm:t>
    </dgm:pt>
    <dgm:pt modelId="{56FD15AE-C215-4C68-B261-AFE75D842DBE}">
      <dgm:prSet phldrT="[Text]"/>
      <dgm:spPr/>
      <dgm:t>
        <a:bodyPr/>
        <a:lstStyle/>
        <a:p>
          <a:r>
            <a:rPr lang="el-GR" dirty="0"/>
            <a:t>18 μεγαλύτερη δραστηριότητα</a:t>
          </a:r>
          <a:endParaRPr lang="en-US" dirty="0"/>
        </a:p>
      </dgm:t>
    </dgm:pt>
    <dgm:pt modelId="{4693DB41-36E6-447B-9BD1-45DE1D87A2D9}" type="parTrans" cxnId="{81D4E7DE-B343-432D-A154-D4895F5C9407}">
      <dgm:prSet/>
      <dgm:spPr/>
      <dgm:t>
        <a:bodyPr/>
        <a:lstStyle/>
        <a:p>
          <a:endParaRPr lang="en-US"/>
        </a:p>
      </dgm:t>
    </dgm:pt>
    <dgm:pt modelId="{E153B1F2-E90D-4BCD-989E-2391363B6C7E}" type="sibTrans" cxnId="{81D4E7DE-B343-432D-A154-D4895F5C9407}">
      <dgm:prSet/>
      <dgm:spPr/>
      <dgm:t>
        <a:bodyPr/>
        <a:lstStyle/>
        <a:p>
          <a:endParaRPr lang="en-US"/>
        </a:p>
      </dgm:t>
    </dgm:pt>
    <dgm:pt modelId="{9B244538-F923-4003-9740-10C0A6CE0DB7}">
      <dgm:prSet phldrT="[Text]"/>
      <dgm:spPr/>
      <dgm:t>
        <a:bodyPr/>
        <a:lstStyle/>
        <a:p>
          <a:r>
            <a:rPr lang="el-GR" dirty="0"/>
            <a:t>34 Αττική (69% συνόλου Αττικής)</a:t>
          </a:r>
          <a:endParaRPr lang="en-US" dirty="0"/>
        </a:p>
      </dgm:t>
    </dgm:pt>
    <dgm:pt modelId="{FBA83220-27FE-49C0-B1BC-FB93A61DE0CF}" type="parTrans" cxnId="{D34D65FC-FD8E-47DF-9CA9-413B26B1B1E5}">
      <dgm:prSet/>
      <dgm:spPr/>
      <dgm:t>
        <a:bodyPr/>
        <a:lstStyle/>
        <a:p>
          <a:endParaRPr lang="en-US"/>
        </a:p>
      </dgm:t>
    </dgm:pt>
    <dgm:pt modelId="{5C424EFC-506D-403D-AA58-6A33E8152EC7}" type="sibTrans" cxnId="{D34D65FC-FD8E-47DF-9CA9-413B26B1B1E5}">
      <dgm:prSet/>
      <dgm:spPr/>
      <dgm:t>
        <a:bodyPr/>
        <a:lstStyle/>
        <a:p>
          <a:endParaRPr lang="en-US"/>
        </a:p>
      </dgm:t>
    </dgm:pt>
    <dgm:pt modelId="{D4EBCB02-0CEE-4406-87CD-6C0673D18B8E}">
      <dgm:prSet phldrT="[Text]"/>
      <dgm:spPr/>
      <dgm:t>
        <a:bodyPr/>
        <a:lstStyle/>
        <a:p>
          <a:r>
            <a:rPr lang="el-GR" dirty="0"/>
            <a:t>9 Θεσσαλονίκη (30% συνόλου), 3 Κρήτη (30% συνόλου), 2 Λάρισα, 1 Αλεξανδρούπολη, 1 Ιωάννινα, 1 Πάτρα</a:t>
          </a:r>
          <a:endParaRPr lang="en-US" dirty="0"/>
        </a:p>
      </dgm:t>
    </dgm:pt>
    <dgm:pt modelId="{460FD7F6-4540-4C3C-8CFB-98E5A89F1D36}" type="parTrans" cxnId="{00582EC6-4519-4D16-82E9-D5CF33BE02B4}">
      <dgm:prSet/>
      <dgm:spPr/>
      <dgm:t>
        <a:bodyPr/>
        <a:lstStyle/>
        <a:p>
          <a:endParaRPr lang="en-US"/>
        </a:p>
      </dgm:t>
    </dgm:pt>
    <dgm:pt modelId="{DED24F08-16A3-4A6A-9962-2BBC9531432B}" type="sibTrans" cxnId="{00582EC6-4519-4D16-82E9-D5CF33BE02B4}">
      <dgm:prSet/>
      <dgm:spPr/>
      <dgm:t>
        <a:bodyPr/>
        <a:lstStyle/>
        <a:p>
          <a:endParaRPr lang="en-US"/>
        </a:p>
      </dgm:t>
    </dgm:pt>
    <dgm:pt modelId="{75CA9171-2BB8-4EEB-9646-84D2F0C750B7}" type="pres">
      <dgm:prSet presAssocID="{50969A17-864E-4355-AEAD-5FF5DA62E089}" presName="diagram" presStyleCnt="0">
        <dgm:presLayoutVars>
          <dgm:chMax val="1"/>
          <dgm:dir/>
          <dgm:animLvl val="ctr"/>
          <dgm:resizeHandles val="exact"/>
        </dgm:presLayoutVars>
      </dgm:prSet>
      <dgm:spPr/>
    </dgm:pt>
    <dgm:pt modelId="{6B3D3232-7FA9-4F03-844F-F27F3938722D}" type="pres">
      <dgm:prSet presAssocID="{50969A17-864E-4355-AEAD-5FF5DA62E089}" presName="matrix" presStyleCnt="0"/>
      <dgm:spPr/>
    </dgm:pt>
    <dgm:pt modelId="{971F900C-383B-4D5C-9958-7A1498B6129A}" type="pres">
      <dgm:prSet presAssocID="{50969A17-864E-4355-AEAD-5FF5DA62E089}" presName="tile1" presStyleLbl="node1" presStyleIdx="0" presStyleCnt="4"/>
      <dgm:spPr/>
    </dgm:pt>
    <dgm:pt modelId="{AAD74577-2F18-4C9F-A974-7FF650DA9438}" type="pres">
      <dgm:prSet presAssocID="{50969A17-864E-4355-AEAD-5FF5DA62E089}" presName="tile1text" presStyleLbl="node1" presStyleIdx="0" presStyleCnt="4">
        <dgm:presLayoutVars>
          <dgm:chMax val="0"/>
          <dgm:chPref val="0"/>
          <dgm:bulletEnabled val="1"/>
        </dgm:presLayoutVars>
      </dgm:prSet>
      <dgm:spPr/>
    </dgm:pt>
    <dgm:pt modelId="{4D1139EC-F799-4C56-8367-66325DFF0AC6}" type="pres">
      <dgm:prSet presAssocID="{50969A17-864E-4355-AEAD-5FF5DA62E089}" presName="tile2" presStyleLbl="node1" presStyleIdx="1" presStyleCnt="4"/>
      <dgm:spPr/>
    </dgm:pt>
    <dgm:pt modelId="{D53F019E-AA45-4D7D-808A-DD44793CAC45}" type="pres">
      <dgm:prSet presAssocID="{50969A17-864E-4355-AEAD-5FF5DA62E089}" presName="tile2text" presStyleLbl="node1" presStyleIdx="1" presStyleCnt="4">
        <dgm:presLayoutVars>
          <dgm:chMax val="0"/>
          <dgm:chPref val="0"/>
          <dgm:bulletEnabled val="1"/>
        </dgm:presLayoutVars>
      </dgm:prSet>
      <dgm:spPr/>
    </dgm:pt>
    <dgm:pt modelId="{61DCE16D-E5C6-41B0-8AB9-DA02C59BFC68}" type="pres">
      <dgm:prSet presAssocID="{50969A17-864E-4355-AEAD-5FF5DA62E089}" presName="tile3" presStyleLbl="node1" presStyleIdx="2" presStyleCnt="4"/>
      <dgm:spPr/>
    </dgm:pt>
    <dgm:pt modelId="{0F06E144-31CB-4674-9AEC-4B9A605081B5}" type="pres">
      <dgm:prSet presAssocID="{50969A17-864E-4355-AEAD-5FF5DA62E089}" presName="tile3text" presStyleLbl="node1" presStyleIdx="2" presStyleCnt="4">
        <dgm:presLayoutVars>
          <dgm:chMax val="0"/>
          <dgm:chPref val="0"/>
          <dgm:bulletEnabled val="1"/>
        </dgm:presLayoutVars>
      </dgm:prSet>
      <dgm:spPr/>
    </dgm:pt>
    <dgm:pt modelId="{A0204B60-168C-49AE-8A70-CB1A77E3BD91}" type="pres">
      <dgm:prSet presAssocID="{50969A17-864E-4355-AEAD-5FF5DA62E089}" presName="tile4" presStyleLbl="node1" presStyleIdx="3" presStyleCnt="4"/>
      <dgm:spPr/>
    </dgm:pt>
    <dgm:pt modelId="{D23220A7-6C74-4DA4-8BE0-4BBE609FD543}" type="pres">
      <dgm:prSet presAssocID="{50969A17-864E-4355-AEAD-5FF5DA62E089}" presName="tile4text" presStyleLbl="node1" presStyleIdx="3" presStyleCnt="4">
        <dgm:presLayoutVars>
          <dgm:chMax val="0"/>
          <dgm:chPref val="0"/>
          <dgm:bulletEnabled val="1"/>
        </dgm:presLayoutVars>
      </dgm:prSet>
      <dgm:spPr/>
    </dgm:pt>
    <dgm:pt modelId="{BEC14F12-44B9-451D-9A8D-0C0F30FCC9C5}" type="pres">
      <dgm:prSet presAssocID="{50969A17-864E-4355-AEAD-5FF5DA62E089}" presName="centerTile" presStyleLbl="fgShp" presStyleIdx="0" presStyleCnt="1">
        <dgm:presLayoutVars>
          <dgm:chMax val="0"/>
          <dgm:chPref val="0"/>
        </dgm:presLayoutVars>
      </dgm:prSet>
      <dgm:spPr/>
    </dgm:pt>
  </dgm:ptLst>
  <dgm:cxnLst>
    <dgm:cxn modelId="{86DE1010-1E7A-4C86-B744-B459C9B5EDA5}" type="presOf" srcId="{A435DB1B-E58B-455B-80C4-27F6CA21BF5A}" destId="{AAD74577-2F18-4C9F-A974-7FF650DA9438}" srcOrd="1" destOrd="0" presId="urn:microsoft.com/office/officeart/2005/8/layout/matrix1"/>
    <dgm:cxn modelId="{44EE7C65-8092-487C-B31C-F03211813FA5}" type="presOf" srcId="{56FD15AE-C215-4C68-B261-AFE75D842DBE}" destId="{D53F019E-AA45-4D7D-808A-DD44793CAC45}" srcOrd="1" destOrd="0" presId="urn:microsoft.com/office/officeart/2005/8/layout/matrix1"/>
    <dgm:cxn modelId="{AB70FA56-8B61-4DC1-B078-D3757D59CC53}" type="presOf" srcId="{D4EBCB02-0CEE-4406-87CD-6C0673D18B8E}" destId="{D23220A7-6C74-4DA4-8BE0-4BBE609FD543}" srcOrd="1" destOrd="0" presId="urn:microsoft.com/office/officeart/2005/8/layout/matrix1"/>
    <dgm:cxn modelId="{F099A68F-7A01-4469-AD15-2C88E12C9B67}" type="presOf" srcId="{9B244538-F923-4003-9740-10C0A6CE0DB7}" destId="{0F06E144-31CB-4674-9AEC-4B9A605081B5}" srcOrd="1" destOrd="0" presId="urn:microsoft.com/office/officeart/2005/8/layout/matrix1"/>
    <dgm:cxn modelId="{22641891-4B09-43CF-B7BC-D426E184B495}" srcId="{3483A304-0094-4E21-A123-85E17348B392}" destId="{A435DB1B-E58B-455B-80C4-27F6CA21BF5A}" srcOrd="0" destOrd="0" parTransId="{F5175085-43D5-49A9-9871-7DB4AF9B40AF}" sibTransId="{BD276776-E906-4631-824F-44D93673AAC9}"/>
    <dgm:cxn modelId="{980DDF9D-474F-42F9-808E-89E527861FA3}" type="presOf" srcId="{50969A17-864E-4355-AEAD-5FF5DA62E089}" destId="{75CA9171-2BB8-4EEB-9646-84D2F0C750B7}" srcOrd="0" destOrd="0" presId="urn:microsoft.com/office/officeart/2005/8/layout/matrix1"/>
    <dgm:cxn modelId="{B5E6EFA4-F980-4C9C-817C-A8EF204546DB}" type="presOf" srcId="{D4EBCB02-0CEE-4406-87CD-6C0673D18B8E}" destId="{A0204B60-168C-49AE-8A70-CB1A77E3BD91}" srcOrd="0" destOrd="0" presId="urn:microsoft.com/office/officeart/2005/8/layout/matrix1"/>
    <dgm:cxn modelId="{C1D116AA-3DCC-4CAD-8E75-967CDC33E23F}" type="presOf" srcId="{3483A304-0094-4E21-A123-85E17348B392}" destId="{BEC14F12-44B9-451D-9A8D-0C0F30FCC9C5}" srcOrd="0" destOrd="0" presId="urn:microsoft.com/office/officeart/2005/8/layout/matrix1"/>
    <dgm:cxn modelId="{00582EC6-4519-4D16-82E9-D5CF33BE02B4}" srcId="{3483A304-0094-4E21-A123-85E17348B392}" destId="{D4EBCB02-0CEE-4406-87CD-6C0673D18B8E}" srcOrd="3" destOrd="0" parTransId="{460FD7F6-4540-4C3C-8CFB-98E5A89F1D36}" sibTransId="{DED24F08-16A3-4A6A-9962-2BBC9531432B}"/>
    <dgm:cxn modelId="{7B839ECF-119A-45E6-9A8F-510DA7332E31}" type="presOf" srcId="{56FD15AE-C215-4C68-B261-AFE75D842DBE}" destId="{4D1139EC-F799-4C56-8367-66325DFF0AC6}" srcOrd="0" destOrd="0" presId="urn:microsoft.com/office/officeart/2005/8/layout/matrix1"/>
    <dgm:cxn modelId="{81D4E7DE-B343-432D-A154-D4895F5C9407}" srcId="{3483A304-0094-4E21-A123-85E17348B392}" destId="{56FD15AE-C215-4C68-B261-AFE75D842DBE}" srcOrd="1" destOrd="0" parTransId="{4693DB41-36E6-447B-9BD1-45DE1D87A2D9}" sibTransId="{E153B1F2-E90D-4BCD-989E-2391363B6C7E}"/>
    <dgm:cxn modelId="{609A7AE5-7315-4B7D-A9AA-A19FE49F401A}" type="presOf" srcId="{A435DB1B-E58B-455B-80C4-27F6CA21BF5A}" destId="{971F900C-383B-4D5C-9958-7A1498B6129A}" srcOrd="0" destOrd="0" presId="urn:microsoft.com/office/officeart/2005/8/layout/matrix1"/>
    <dgm:cxn modelId="{4CDDF0ED-0ACE-4D86-BC8D-3670CAB90424}" srcId="{50969A17-864E-4355-AEAD-5FF5DA62E089}" destId="{3483A304-0094-4E21-A123-85E17348B392}" srcOrd="0" destOrd="0" parTransId="{CDE11439-E944-48CD-8AE8-3EAB25A54D55}" sibTransId="{66286B12-CEFA-4A70-B636-817B5BD5604D}"/>
    <dgm:cxn modelId="{A4D0A9F1-9A43-4930-8D68-A4F781B88437}" type="presOf" srcId="{9B244538-F923-4003-9740-10C0A6CE0DB7}" destId="{61DCE16D-E5C6-41B0-8AB9-DA02C59BFC68}" srcOrd="0" destOrd="0" presId="urn:microsoft.com/office/officeart/2005/8/layout/matrix1"/>
    <dgm:cxn modelId="{D34D65FC-FD8E-47DF-9CA9-413B26B1B1E5}" srcId="{3483A304-0094-4E21-A123-85E17348B392}" destId="{9B244538-F923-4003-9740-10C0A6CE0DB7}" srcOrd="2" destOrd="0" parTransId="{FBA83220-27FE-49C0-B1BC-FB93A61DE0CF}" sibTransId="{5C424EFC-506D-403D-AA58-6A33E8152EC7}"/>
    <dgm:cxn modelId="{B8A0F950-0F46-48B8-AEAD-69495D2C29BF}" type="presParOf" srcId="{75CA9171-2BB8-4EEB-9646-84D2F0C750B7}" destId="{6B3D3232-7FA9-4F03-844F-F27F3938722D}" srcOrd="0" destOrd="0" presId="urn:microsoft.com/office/officeart/2005/8/layout/matrix1"/>
    <dgm:cxn modelId="{69CCBC4C-CCEF-4E1C-B413-8DEF4249C7E0}" type="presParOf" srcId="{6B3D3232-7FA9-4F03-844F-F27F3938722D}" destId="{971F900C-383B-4D5C-9958-7A1498B6129A}" srcOrd="0" destOrd="0" presId="urn:microsoft.com/office/officeart/2005/8/layout/matrix1"/>
    <dgm:cxn modelId="{D1A864E9-10D7-4431-BCCF-F8B48AB7642C}" type="presParOf" srcId="{6B3D3232-7FA9-4F03-844F-F27F3938722D}" destId="{AAD74577-2F18-4C9F-A974-7FF650DA9438}" srcOrd="1" destOrd="0" presId="urn:microsoft.com/office/officeart/2005/8/layout/matrix1"/>
    <dgm:cxn modelId="{1882B6A4-D728-4C29-9919-B017A99CC4D3}" type="presParOf" srcId="{6B3D3232-7FA9-4F03-844F-F27F3938722D}" destId="{4D1139EC-F799-4C56-8367-66325DFF0AC6}" srcOrd="2" destOrd="0" presId="urn:microsoft.com/office/officeart/2005/8/layout/matrix1"/>
    <dgm:cxn modelId="{DE0A8796-2AE5-41B3-9B0D-9A6C1B8B5F76}" type="presParOf" srcId="{6B3D3232-7FA9-4F03-844F-F27F3938722D}" destId="{D53F019E-AA45-4D7D-808A-DD44793CAC45}" srcOrd="3" destOrd="0" presId="urn:microsoft.com/office/officeart/2005/8/layout/matrix1"/>
    <dgm:cxn modelId="{8C605F91-B49A-4E8B-9618-8FDEE181723B}" type="presParOf" srcId="{6B3D3232-7FA9-4F03-844F-F27F3938722D}" destId="{61DCE16D-E5C6-41B0-8AB9-DA02C59BFC68}" srcOrd="4" destOrd="0" presId="urn:microsoft.com/office/officeart/2005/8/layout/matrix1"/>
    <dgm:cxn modelId="{9062E8CC-0BBE-4725-B45E-C5643A9B5166}" type="presParOf" srcId="{6B3D3232-7FA9-4F03-844F-F27F3938722D}" destId="{0F06E144-31CB-4674-9AEC-4B9A605081B5}" srcOrd="5" destOrd="0" presId="urn:microsoft.com/office/officeart/2005/8/layout/matrix1"/>
    <dgm:cxn modelId="{6375E6A6-047F-4126-9CF7-3004AEBB2B63}" type="presParOf" srcId="{6B3D3232-7FA9-4F03-844F-F27F3938722D}" destId="{A0204B60-168C-49AE-8A70-CB1A77E3BD91}" srcOrd="6" destOrd="0" presId="urn:microsoft.com/office/officeart/2005/8/layout/matrix1"/>
    <dgm:cxn modelId="{759ED2E1-40E0-419D-989D-CE368CF5862D}" type="presParOf" srcId="{6B3D3232-7FA9-4F03-844F-F27F3938722D}" destId="{D23220A7-6C74-4DA4-8BE0-4BBE609FD543}" srcOrd="7" destOrd="0" presId="urn:microsoft.com/office/officeart/2005/8/layout/matrix1"/>
    <dgm:cxn modelId="{6CB7472D-55FA-4970-81A8-D2FE31A08FD3}" type="presParOf" srcId="{75CA9171-2BB8-4EEB-9646-84D2F0C750B7}" destId="{BEC14F12-44B9-451D-9A8D-0C0F30FCC9C5}"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A181D3-55A3-4BE8-808E-8894AAA798B2}" type="doc">
      <dgm:prSet loTypeId="urn:microsoft.com/office/officeart/2005/8/layout/pList2#2" loCatId="list" qsTypeId="urn:microsoft.com/office/officeart/2005/8/quickstyle/simple1" qsCatId="simple" csTypeId="urn:microsoft.com/office/officeart/2005/8/colors/accent2_1" csCatId="accent2" phldr="1"/>
      <dgm:spPr/>
    </dgm:pt>
    <dgm:pt modelId="{8D959F79-9116-4210-8F1F-6A6DB6A2FCD9}">
      <dgm:prSet phldrT="[Text]"/>
      <dgm:spPr/>
      <dgm:t>
        <a:bodyPr/>
        <a:lstStyle/>
        <a:p>
          <a:r>
            <a:rPr lang="el-GR" b="1" dirty="0">
              <a:solidFill>
                <a:srgbClr val="002060"/>
              </a:solidFill>
            </a:rPr>
            <a:t>Ταχύτητα</a:t>
          </a:r>
          <a:endParaRPr lang="en-US" b="1" dirty="0">
            <a:solidFill>
              <a:srgbClr val="002060"/>
            </a:solidFill>
          </a:endParaRPr>
        </a:p>
      </dgm:t>
    </dgm:pt>
    <dgm:pt modelId="{5F74D6CE-C914-46B8-AF44-79189F4F7B5C}" type="parTrans" cxnId="{63E7FC04-F991-4987-9A53-AB917CE8EE83}">
      <dgm:prSet/>
      <dgm:spPr/>
      <dgm:t>
        <a:bodyPr/>
        <a:lstStyle/>
        <a:p>
          <a:endParaRPr lang="en-US" b="1">
            <a:solidFill>
              <a:srgbClr val="002060"/>
            </a:solidFill>
          </a:endParaRPr>
        </a:p>
      </dgm:t>
    </dgm:pt>
    <dgm:pt modelId="{3D2DF2BC-B28B-4EA6-9857-823C0753F1F8}" type="sibTrans" cxnId="{63E7FC04-F991-4987-9A53-AB917CE8EE83}">
      <dgm:prSet/>
      <dgm:spPr/>
      <dgm:t>
        <a:bodyPr/>
        <a:lstStyle/>
        <a:p>
          <a:endParaRPr lang="en-US" b="1">
            <a:solidFill>
              <a:srgbClr val="002060"/>
            </a:solidFill>
          </a:endParaRPr>
        </a:p>
      </dgm:t>
    </dgm:pt>
    <dgm:pt modelId="{7FE2C813-3409-4A08-9129-41C4C0542B68}">
      <dgm:prSet phldrT="[Text]"/>
      <dgm:spPr/>
      <dgm:t>
        <a:bodyPr/>
        <a:lstStyle/>
        <a:p>
          <a:r>
            <a:rPr lang="el-GR" b="1" dirty="0">
              <a:solidFill>
                <a:srgbClr val="002060"/>
              </a:solidFill>
            </a:rPr>
            <a:t>Κόστος </a:t>
          </a:r>
          <a:endParaRPr lang="en-US" b="1" dirty="0">
            <a:solidFill>
              <a:srgbClr val="002060"/>
            </a:solidFill>
          </a:endParaRPr>
        </a:p>
      </dgm:t>
    </dgm:pt>
    <dgm:pt modelId="{DFEE7D67-6B13-4471-BB7F-3E35925DA32C}" type="parTrans" cxnId="{6D48CD7B-3D50-4254-A4BE-E5118D0B4ACA}">
      <dgm:prSet/>
      <dgm:spPr/>
      <dgm:t>
        <a:bodyPr/>
        <a:lstStyle/>
        <a:p>
          <a:endParaRPr lang="en-US" b="1">
            <a:solidFill>
              <a:srgbClr val="002060"/>
            </a:solidFill>
          </a:endParaRPr>
        </a:p>
      </dgm:t>
    </dgm:pt>
    <dgm:pt modelId="{3E06CA34-F7DC-46EC-B6FB-2ECB3ACD55E7}" type="sibTrans" cxnId="{6D48CD7B-3D50-4254-A4BE-E5118D0B4ACA}">
      <dgm:prSet/>
      <dgm:spPr/>
      <dgm:t>
        <a:bodyPr/>
        <a:lstStyle/>
        <a:p>
          <a:endParaRPr lang="en-US" b="1">
            <a:solidFill>
              <a:srgbClr val="002060"/>
            </a:solidFill>
          </a:endParaRPr>
        </a:p>
      </dgm:t>
    </dgm:pt>
    <dgm:pt modelId="{947D1161-C0D6-41E4-B466-40CFC5AE46E3}">
      <dgm:prSet phldrT="[Text]"/>
      <dgm:spPr/>
      <dgm:t>
        <a:bodyPr/>
        <a:lstStyle/>
        <a:p>
          <a:r>
            <a:rPr lang="el-GR" b="1" dirty="0">
              <a:solidFill>
                <a:srgbClr val="002060"/>
              </a:solidFill>
            </a:rPr>
            <a:t>Ποιότητα</a:t>
          </a:r>
          <a:endParaRPr lang="en-US" b="1" dirty="0">
            <a:solidFill>
              <a:srgbClr val="002060"/>
            </a:solidFill>
          </a:endParaRPr>
        </a:p>
      </dgm:t>
    </dgm:pt>
    <dgm:pt modelId="{779FABCF-C1C9-4BC6-AAE6-B3888F38173A}" type="parTrans" cxnId="{7A9D56CF-E70B-46D8-BD86-216507097A60}">
      <dgm:prSet/>
      <dgm:spPr/>
      <dgm:t>
        <a:bodyPr/>
        <a:lstStyle/>
        <a:p>
          <a:endParaRPr lang="en-US" b="1">
            <a:solidFill>
              <a:srgbClr val="002060"/>
            </a:solidFill>
          </a:endParaRPr>
        </a:p>
      </dgm:t>
    </dgm:pt>
    <dgm:pt modelId="{F2E338BE-026A-4990-A581-9C97C6209783}" type="sibTrans" cxnId="{7A9D56CF-E70B-46D8-BD86-216507097A60}">
      <dgm:prSet/>
      <dgm:spPr/>
      <dgm:t>
        <a:bodyPr/>
        <a:lstStyle/>
        <a:p>
          <a:endParaRPr lang="en-US" b="1">
            <a:solidFill>
              <a:srgbClr val="002060"/>
            </a:solidFill>
          </a:endParaRPr>
        </a:p>
      </dgm:t>
    </dgm:pt>
    <dgm:pt modelId="{C2E3162D-652C-464F-A246-68759FB2218A}">
      <dgm:prSet phldrT="[Text]"/>
      <dgm:spPr/>
      <dgm:t>
        <a:bodyPr/>
        <a:lstStyle/>
        <a:p>
          <a:r>
            <a:rPr lang="el-GR" b="1" dirty="0">
              <a:solidFill>
                <a:srgbClr val="002060"/>
              </a:solidFill>
            </a:rPr>
            <a:t>Ένταξη ασθενών</a:t>
          </a:r>
          <a:endParaRPr lang="en-US" b="1" dirty="0">
            <a:solidFill>
              <a:srgbClr val="002060"/>
            </a:solidFill>
          </a:endParaRPr>
        </a:p>
      </dgm:t>
    </dgm:pt>
    <dgm:pt modelId="{3B2FAE68-1D5E-4F88-9D7F-01EAC99BC306}" type="parTrans" cxnId="{183D8BA8-EAE3-4C99-8EE7-C01EC30300AB}">
      <dgm:prSet/>
      <dgm:spPr/>
      <dgm:t>
        <a:bodyPr/>
        <a:lstStyle/>
        <a:p>
          <a:endParaRPr lang="en-US"/>
        </a:p>
      </dgm:t>
    </dgm:pt>
    <dgm:pt modelId="{967E19D6-0917-433C-805D-83A1E28DE6B9}" type="sibTrans" cxnId="{183D8BA8-EAE3-4C99-8EE7-C01EC30300AB}">
      <dgm:prSet/>
      <dgm:spPr/>
      <dgm:t>
        <a:bodyPr/>
        <a:lstStyle/>
        <a:p>
          <a:endParaRPr lang="en-US"/>
        </a:p>
      </dgm:t>
    </dgm:pt>
    <dgm:pt modelId="{25B93EBB-670D-4A8D-8B5B-4EDE15D96850}" type="pres">
      <dgm:prSet presAssocID="{D3A181D3-55A3-4BE8-808E-8894AAA798B2}" presName="Name0" presStyleCnt="0">
        <dgm:presLayoutVars>
          <dgm:dir/>
          <dgm:resizeHandles val="exact"/>
        </dgm:presLayoutVars>
      </dgm:prSet>
      <dgm:spPr/>
    </dgm:pt>
    <dgm:pt modelId="{FD666172-5C42-4E93-AD50-778840C45CEA}" type="pres">
      <dgm:prSet presAssocID="{D3A181D3-55A3-4BE8-808E-8894AAA798B2}" presName="bkgdShp" presStyleLbl="alignAccFollowNode1" presStyleIdx="0" presStyleCnt="1"/>
      <dgm:spPr/>
    </dgm:pt>
    <dgm:pt modelId="{24BFB846-60B3-4028-8E3C-F99E4EE8EC87}" type="pres">
      <dgm:prSet presAssocID="{D3A181D3-55A3-4BE8-808E-8894AAA798B2}" presName="linComp" presStyleCnt="0"/>
      <dgm:spPr/>
    </dgm:pt>
    <dgm:pt modelId="{949DDBA7-FE7D-4286-B4B3-B09A40F9D5A8}" type="pres">
      <dgm:prSet presAssocID="{8D959F79-9116-4210-8F1F-6A6DB6A2FCD9}" presName="compNode" presStyleCnt="0"/>
      <dgm:spPr/>
    </dgm:pt>
    <dgm:pt modelId="{4EEB6733-04F7-4675-A2ED-66D58AF90BC9}" type="pres">
      <dgm:prSet presAssocID="{8D959F79-9116-4210-8F1F-6A6DB6A2FCD9}" presName="node" presStyleLbl="node1" presStyleIdx="0" presStyleCnt="4">
        <dgm:presLayoutVars>
          <dgm:bulletEnabled val="1"/>
        </dgm:presLayoutVars>
      </dgm:prSet>
      <dgm:spPr/>
    </dgm:pt>
    <dgm:pt modelId="{BBEB9D4C-8C78-4E2A-B69C-C0D679108E2E}" type="pres">
      <dgm:prSet presAssocID="{8D959F79-9116-4210-8F1F-6A6DB6A2FCD9}" presName="invisiNode" presStyleLbl="node1" presStyleIdx="0" presStyleCnt="4"/>
      <dgm:spPr/>
    </dgm:pt>
    <dgm:pt modelId="{58B11DD2-3746-4A03-AF35-6BFE07059122}" type="pres">
      <dgm:prSet presAssocID="{8D959F79-9116-4210-8F1F-6A6DB6A2FCD9}"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50000" b="-50000"/>
          </a:stretch>
        </a:blipFill>
      </dgm:spPr>
    </dgm:pt>
    <dgm:pt modelId="{C43DEB64-021C-4C41-B838-7B548C83E3B9}" type="pres">
      <dgm:prSet presAssocID="{3D2DF2BC-B28B-4EA6-9857-823C0753F1F8}" presName="sibTrans" presStyleLbl="sibTrans2D1" presStyleIdx="0" presStyleCnt="0"/>
      <dgm:spPr/>
    </dgm:pt>
    <dgm:pt modelId="{26BF5102-920A-4DF4-9300-B39A817829D4}" type="pres">
      <dgm:prSet presAssocID="{7FE2C813-3409-4A08-9129-41C4C0542B68}" presName="compNode" presStyleCnt="0"/>
      <dgm:spPr/>
    </dgm:pt>
    <dgm:pt modelId="{B3E133EE-C884-46CD-9F66-E8697A10959B}" type="pres">
      <dgm:prSet presAssocID="{7FE2C813-3409-4A08-9129-41C4C0542B68}" presName="node" presStyleLbl="node1" presStyleIdx="1" presStyleCnt="4">
        <dgm:presLayoutVars>
          <dgm:bulletEnabled val="1"/>
        </dgm:presLayoutVars>
      </dgm:prSet>
      <dgm:spPr/>
    </dgm:pt>
    <dgm:pt modelId="{A22EB07F-B943-41A6-B11A-7CB4478D329D}" type="pres">
      <dgm:prSet presAssocID="{7FE2C813-3409-4A08-9129-41C4C0542B68}" presName="invisiNode" presStyleLbl="node1" presStyleIdx="1" presStyleCnt="4"/>
      <dgm:spPr/>
    </dgm:pt>
    <dgm:pt modelId="{2647D8F9-712E-4CAF-BB70-D65FB1BB93F5}" type="pres">
      <dgm:prSet presAssocID="{7FE2C813-3409-4A08-9129-41C4C0542B68}"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33000" b="-33000"/>
          </a:stretch>
        </a:blipFill>
      </dgm:spPr>
    </dgm:pt>
    <dgm:pt modelId="{66EA2CDE-76E1-4F18-965C-D246110E8F8E}" type="pres">
      <dgm:prSet presAssocID="{3E06CA34-F7DC-46EC-B6FB-2ECB3ACD55E7}" presName="sibTrans" presStyleLbl="sibTrans2D1" presStyleIdx="0" presStyleCnt="0"/>
      <dgm:spPr/>
    </dgm:pt>
    <dgm:pt modelId="{D60F8D29-9F8D-4E42-A761-128BBAA231FA}" type="pres">
      <dgm:prSet presAssocID="{947D1161-C0D6-41E4-B466-40CFC5AE46E3}" presName="compNode" presStyleCnt="0"/>
      <dgm:spPr/>
    </dgm:pt>
    <dgm:pt modelId="{6E0B0EF8-2BC9-4D09-9D47-A70BA6321E56}" type="pres">
      <dgm:prSet presAssocID="{947D1161-C0D6-41E4-B466-40CFC5AE46E3}" presName="node" presStyleLbl="node1" presStyleIdx="2" presStyleCnt="4">
        <dgm:presLayoutVars>
          <dgm:bulletEnabled val="1"/>
        </dgm:presLayoutVars>
      </dgm:prSet>
      <dgm:spPr/>
    </dgm:pt>
    <dgm:pt modelId="{B24D010F-07C2-4BDC-A383-66A8526F11FF}" type="pres">
      <dgm:prSet presAssocID="{947D1161-C0D6-41E4-B466-40CFC5AE46E3}" presName="invisiNode" presStyleLbl="node1" presStyleIdx="2" presStyleCnt="4"/>
      <dgm:spPr/>
    </dgm:pt>
    <dgm:pt modelId="{4354DE6A-0384-4A07-9BE1-10358FEC4A40}" type="pres">
      <dgm:prSet presAssocID="{947D1161-C0D6-41E4-B466-40CFC5AE46E3}" presName="imagNod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t="-33000" b="-33000"/>
          </a:stretch>
        </a:blipFill>
      </dgm:spPr>
    </dgm:pt>
    <dgm:pt modelId="{2288E992-A456-47D5-A248-5C8B5FD663EF}" type="pres">
      <dgm:prSet presAssocID="{F2E338BE-026A-4990-A581-9C97C6209783}" presName="sibTrans" presStyleLbl="sibTrans2D1" presStyleIdx="0" presStyleCnt="0"/>
      <dgm:spPr/>
    </dgm:pt>
    <dgm:pt modelId="{3FAA1731-55ED-4A4B-8B31-7945F7A6ED75}" type="pres">
      <dgm:prSet presAssocID="{C2E3162D-652C-464F-A246-68759FB2218A}" presName="compNode" presStyleCnt="0"/>
      <dgm:spPr/>
    </dgm:pt>
    <dgm:pt modelId="{7E786DE6-101D-4BEB-A9E0-A3509414C58D}" type="pres">
      <dgm:prSet presAssocID="{C2E3162D-652C-464F-A246-68759FB2218A}" presName="node" presStyleLbl="node1" presStyleIdx="3" presStyleCnt="4">
        <dgm:presLayoutVars>
          <dgm:bulletEnabled val="1"/>
        </dgm:presLayoutVars>
      </dgm:prSet>
      <dgm:spPr/>
    </dgm:pt>
    <dgm:pt modelId="{686617AA-75EB-4FF2-BE6F-3EA05F4FDCEE}" type="pres">
      <dgm:prSet presAssocID="{C2E3162D-652C-464F-A246-68759FB2218A}" presName="invisiNode" presStyleLbl="node1" presStyleIdx="3" presStyleCnt="4"/>
      <dgm:spPr/>
    </dgm:pt>
    <dgm:pt modelId="{D66CCF23-EE73-4063-877B-712ACB42032E}" type="pres">
      <dgm:prSet presAssocID="{C2E3162D-652C-464F-A246-68759FB2218A}" presName="imagNod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16000" b="-16000"/>
          </a:stretch>
        </a:blipFill>
      </dgm:spPr>
    </dgm:pt>
  </dgm:ptLst>
  <dgm:cxnLst>
    <dgm:cxn modelId="{63E7FC04-F991-4987-9A53-AB917CE8EE83}" srcId="{D3A181D3-55A3-4BE8-808E-8894AAA798B2}" destId="{8D959F79-9116-4210-8F1F-6A6DB6A2FCD9}" srcOrd="0" destOrd="0" parTransId="{5F74D6CE-C914-46B8-AF44-79189F4F7B5C}" sibTransId="{3D2DF2BC-B28B-4EA6-9857-823C0753F1F8}"/>
    <dgm:cxn modelId="{60B94428-55EE-4710-8322-22A4C7FA214D}" type="presOf" srcId="{F2E338BE-026A-4990-A581-9C97C6209783}" destId="{2288E992-A456-47D5-A248-5C8B5FD663EF}" srcOrd="0" destOrd="0" presId="urn:microsoft.com/office/officeart/2005/8/layout/pList2#2"/>
    <dgm:cxn modelId="{B5E80947-81B3-49C5-A04A-55DC65AEC66A}" type="presOf" srcId="{C2E3162D-652C-464F-A246-68759FB2218A}" destId="{7E786DE6-101D-4BEB-A9E0-A3509414C58D}" srcOrd="0" destOrd="0" presId="urn:microsoft.com/office/officeart/2005/8/layout/pList2#2"/>
    <dgm:cxn modelId="{9549B555-2BA9-40AB-A321-97DC0D0F0100}" type="presOf" srcId="{D3A181D3-55A3-4BE8-808E-8894AAA798B2}" destId="{25B93EBB-670D-4A8D-8B5B-4EDE15D96850}" srcOrd="0" destOrd="0" presId="urn:microsoft.com/office/officeart/2005/8/layout/pList2#2"/>
    <dgm:cxn modelId="{6D48CD7B-3D50-4254-A4BE-E5118D0B4ACA}" srcId="{D3A181D3-55A3-4BE8-808E-8894AAA798B2}" destId="{7FE2C813-3409-4A08-9129-41C4C0542B68}" srcOrd="1" destOrd="0" parTransId="{DFEE7D67-6B13-4471-BB7F-3E35925DA32C}" sibTransId="{3E06CA34-F7DC-46EC-B6FB-2ECB3ACD55E7}"/>
    <dgm:cxn modelId="{15BA667F-8010-4748-8C53-1CFFCDE36FC5}" type="presOf" srcId="{3E06CA34-F7DC-46EC-B6FB-2ECB3ACD55E7}" destId="{66EA2CDE-76E1-4F18-965C-D246110E8F8E}" srcOrd="0" destOrd="0" presId="urn:microsoft.com/office/officeart/2005/8/layout/pList2#2"/>
    <dgm:cxn modelId="{9FF5808B-5324-460B-9FDC-0B1EDC938A89}" type="presOf" srcId="{3D2DF2BC-B28B-4EA6-9857-823C0753F1F8}" destId="{C43DEB64-021C-4C41-B838-7B548C83E3B9}" srcOrd="0" destOrd="0" presId="urn:microsoft.com/office/officeart/2005/8/layout/pList2#2"/>
    <dgm:cxn modelId="{183D8BA8-EAE3-4C99-8EE7-C01EC30300AB}" srcId="{D3A181D3-55A3-4BE8-808E-8894AAA798B2}" destId="{C2E3162D-652C-464F-A246-68759FB2218A}" srcOrd="3" destOrd="0" parTransId="{3B2FAE68-1D5E-4F88-9D7F-01EAC99BC306}" sibTransId="{967E19D6-0917-433C-805D-83A1E28DE6B9}"/>
    <dgm:cxn modelId="{8EADCEB2-6D19-4753-BD49-3019E8B104FC}" type="presOf" srcId="{947D1161-C0D6-41E4-B466-40CFC5AE46E3}" destId="{6E0B0EF8-2BC9-4D09-9D47-A70BA6321E56}" srcOrd="0" destOrd="0" presId="urn:microsoft.com/office/officeart/2005/8/layout/pList2#2"/>
    <dgm:cxn modelId="{29650BC5-B000-4610-8845-865BD49BF14A}" type="presOf" srcId="{7FE2C813-3409-4A08-9129-41C4C0542B68}" destId="{B3E133EE-C884-46CD-9F66-E8697A10959B}" srcOrd="0" destOrd="0" presId="urn:microsoft.com/office/officeart/2005/8/layout/pList2#2"/>
    <dgm:cxn modelId="{7A9D56CF-E70B-46D8-BD86-216507097A60}" srcId="{D3A181D3-55A3-4BE8-808E-8894AAA798B2}" destId="{947D1161-C0D6-41E4-B466-40CFC5AE46E3}" srcOrd="2" destOrd="0" parTransId="{779FABCF-C1C9-4BC6-AAE6-B3888F38173A}" sibTransId="{F2E338BE-026A-4990-A581-9C97C6209783}"/>
    <dgm:cxn modelId="{067D08DB-6BB5-4247-B5F9-883368384EEC}" type="presOf" srcId="{8D959F79-9116-4210-8F1F-6A6DB6A2FCD9}" destId="{4EEB6733-04F7-4675-A2ED-66D58AF90BC9}" srcOrd="0" destOrd="0" presId="urn:microsoft.com/office/officeart/2005/8/layout/pList2#2"/>
    <dgm:cxn modelId="{6CABAE56-6A2D-4ECE-AD3E-76AE2BC04651}" type="presParOf" srcId="{25B93EBB-670D-4A8D-8B5B-4EDE15D96850}" destId="{FD666172-5C42-4E93-AD50-778840C45CEA}" srcOrd="0" destOrd="0" presId="urn:microsoft.com/office/officeart/2005/8/layout/pList2#2"/>
    <dgm:cxn modelId="{3ABE4FBA-DC12-412F-AB08-6A2CFFCD481A}" type="presParOf" srcId="{25B93EBB-670D-4A8D-8B5B-4EDE15D96850}" destId="{24BFB846-60B3-4028-8E3C-F99E4EE8EC87}" srcOrd="1" destOrd="0" presId="urn:microsoft.com/office/officeart/2005/8/layout/pList2#2"/>
    <dgm:cxn modelId="{2F6EA14A-7127-41ED-A403-BCB42B400CE3}" type="presParOf" srcId="{24BFB846-60B3-4028-8E3C-F99E4EE8EC87}" destId="{949DDBA7-FE7D-4286-B4B3-B09A40F9D5A8}" srcOrd="0" destOrd="0" presId="urn:microsoft.com/office/officeart/2005/8/layout/pList2#2"/>
    <dgm:cxn modelId="{190E8778-3D26-471B-B51C-8D706BEF072E}" type="presParOf" srcId="{949DDBA7-FE7D-4286-B4B3-B09A40F9D5A8}" destId="{4EEB6733-04F7-4675-A2ED-66D58AF90BC9}" srcOrd="0" destOrd="0" presId="urn:microsoft.com/office/officeart/2005/8/layout/pList2#2"/>
    <dgm:cxn modelId="{2CEA5E71-566E-4550-A932-64F2C16BB702}" type="presParOf" srcId="{949DDBA7-FE7D-4286-B4B3-B09A40F9D5A8}" destId="{BBEB9D4C-8C78-4E2A-B69C-C0D679108E2E}" srcOrd="1" destOrd="0" presId="urn:microsoft.com/office/officeart/2005/8/layout/pList2#2"/>
    <dgm:cxn modelId="{709E9AF6-D74E-441B-AC47-85C6715FA9A6}" type="presParOf" srcId="{949DDBA7-FE7D-4286-B4B3-B09A40F9D5A8}" destId="{58B11DD2-3746-4A03-AF35-6BFE07059122}" srcOrd="2" destOrd="0" presId="urn:microsoft.com/office/officeart/2005/8/layout/pList2#2"/>
    <dgm:cxn modelId="{6B6DB2FA-E78D-40DA-9869-125785265055}" type="presParOf" srcId="{24BFB846-60B3-4028-8E3C-F99E4EE8EC87}" destId="{C43DEB64-021C-4C41-B838-7B548C83E3B9}" srcOrd="1" destOrd="0" presId="urn:microsoft.com/office/officeart/2005/8/layout/pList2#2"/>
    <dgm:cxn modelId="{C1B695E5-A139-450C-B5CB-C7E42E241456}" type="presParOf" srcId="{24BFB846-60B3-4028-8E3C-F99E4EE8EC87}" destId="{26BF5102-920A-4DF4-9300-B39A817829D4}" srcOrd="2" destOrd="0" presId="urn:microsoft.com/office/officeart/2005/8/layout/pList2#2"/>
    <dgm:cxn modelId="{03D7A51C-3DA0-4A61-AB47-6F0C258DA54A}" type="presParOf" srcId="{26BF5102-920A-4DF4-9300-B39A817829D4}" destId="{B3E133EE-C884-46CD-9F66-E8697A10959B}" srcOrd="0" destOrd="0" presId="urn:microsoft.com/office/officeart/2005/8/layout/pList2#2"/>
    <dgm:cxn modelId="{D5874A65-48AF-44AA-8F3C-C0C35E0A8AE1}" type="presParOf" srcId="{26BF5102-920A-4DF4-9300-B39A817829D4}" destId="{A22EB07F-B943-41A6-B11A-7CB4478D329D}" srcOrd="1" destOrd="0" presId="urn:microsoft.com/office/officeart/2005/8/layout/pList2#2"/>
    <dgm:cxn modelId="{E3B56D95-0F45-46B5-855A-CD55C8050C0C}" type="presParOf" srcId="{26BF5102-920A-4DF4-9300-B39A817829D4}" destId="{2647D8F9-712E-4CAF-BB70-D65FB1BB93F5}" srcOrd="2" destOrd="0" presId="urn:microsoft.com/office/officeart/2005/8/layout/pList2#2"/>
    <dgm:cxn modelId="{820B4CD2-0281-4B4E-8B18-91645B42DC73}" type="presParOf" srcId="{24BFB846-60B3-4028-8E3C-F99E4EE8EC87}" destId="{66EA2CDE-76E1-4F18-965C-D246110E8F8E}" srcOrd="3" destOrd="0" presId="urn:microsoft.com/office/officeart/2005/8/layout/pList2#2"/>
    <dgm:cxn modelId="{4A3F9FC2-CA2E-4B5F-B893-CC9E8BAE0C02}" type="presParOf" srcId="{24BFB846-60B3-4028-8E3C-F99E4EE8EC87}" destId="{D60F8D29-9F8D-4E42-A761-128BBAA231FA}" srcOrd="4" destOrd="0" presId="urn:microsoft.com/office/officeart/2005/8/layout/pList2#2"/>
    <dgm:cxn modelId="{76A620BA-B227-446B-B75A-379C3AE163E9}" type="presParOf" srcId="{D60F8D29-9F8D-4E42-A761-128BBAA231FA}" destId="{6E0B0EF8-2BC9-4D09-9D47-A70BA6321E56}" srcOrd="0" destOrd="0" presId="urn:microsoft.com/office/officeart/2005/8/layout/pList2#2"/>
    <dgm:cxn modelId="{38A7C7E3-C0D1-4295-9EE5-083DE445E294}" type="presParOf" srcId="{D60F8D29-9F8D-4E42-A761-128BBAA231FA}" destId="{B24D010F-07C2-4BDC-A383-66A8526F11FF}" srcOrd="1" destOrd="0" presId="urn:microsoft.com/office/officeart/2005/8/layout/pList2#2"/>
    <dgm:cxn modelId="{6397D7A3-A8DB-4B94-B0AF-7DE16BCDC743}" type="presParOf" srcId="{D60F8D29-9F8D-4E42-A761-128BBAA231FA}" destId="{4354DE6A-0384-4A07-9BE1-10358FEC4A40}" srcOrd="2" destOrd="0" presId="urn:microsoft.com/office/officeart/2005/8/layout/pList2#2"/>
    <dgm:cxn modelId="{C069B9BE-F7A8-423F-80D3-3D52F6EDB2B2}" type="presParOf" srcId="{24BFB846-60B3-4028-8E3C-F99E4EE8EC87}" destId="{2288E992-A456-47D5-A248-5C8B5FD663EF}" srcOrd="5" destOrd="0" presId="urn:microsoft.com/office/officeart/2005/8/layout/pList2#2"/>
    <dgm:cxn modelId="{243BF7FF-E8E0-48BD-B9B8-5A8356F911E6}" type="presParOf" srcId="{24BFB846-60B3-4028-8E3C-F99E4EE8EC87}" destId="{3FAA1731-55ED-4A4B-8B31-7945F7A6ED75}" srcOrd="6" destOrd="0" presId="urn:microsoft.com/office/officeart/2005/8/layout/pList2#2"/>
    <dgm:cxn modelId="{2EDEC392-CE4A-44EA-A703-63B111E02F8F}" type="presParOf" srcId="{3FAA1731-55ED-4A4B-8B31-7945F7A6ED75}" destId="{7E786DE6-101D-4BEB-A9E0-A3509414C58D}" srcOrd="0" destOrd="0" presId="urn:microsoft.com/office/officeart/2005/8/layout/pList2#2"/>
    <dgm:cxn modelId="{33FEE112-6F7D-4521-9B3D-7DD163EB76CA}" type="presParOf" srcId="{3FAA1731-55ED-4A4B-8B31-7945F7A6ED75}" destId="{686617AA-75EB-4FF2-BE6F-3EA05F4FDCEE}" srcOrd="1" destOrd="0" presId="urn:microsoft.com/office/officeart/2005/8/layout/pList2#2"/>
    <dgm:cxn modelId="{560E36BE-0C77-4837-882B-6DD2CB0D93ED}" type="presParOf" srcId="{3FAA1731-55ED-4A4B-8B31-7945F7A6ED75}" destId="{D66CCF23-EE73-4063-877B-712ACB42032E}" srcOrd="2" destOrd="0" presId="urn:microsoft.com/office/officeart/2005/8/layout/pList2#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E92B82-5B2A-4CBF-8F9A-ABFD3DA1E7A4}" type="doc">
      <dgm:prSet loTypeId="urn:microsoft.com/office/officeart/2005/8/layout/default#2" loCatId="list" qsTypeId="urn:microsoft.com/office/officeart/2005/8/quickstyle/3d2#2" qsCatId="3D" csTypeId="urn:microsoft.com/office/officeart/2005/8/colors/accent6_3" csCatId="accent6" phldr="1"/>
      <dgm:spPr/>
      <dgm:t>
        <a:bodyPr/>
        <a:lstStyle/>
        <a:p>
          <a:endParaRPr lang="en-US"/>
        </a:p>
      </dgm:t>
    </dgm:pt>
    <dgm:pt modelId="{E7F610FF-13EC-423C-B58B-1E29A1BAE347}">
      <dgm:prSet/>
      <dgm:spPr>
        <a:solidFill>
          <a:srgbClr val="00B0F0"/>
        </a:solidFill>
      </dgm:spPr>
      <dgm:t>
        <a:bodyPr/>
        <a:lstStyle/>
        <a:p>
          <a:pPr rtl="0"/>
          <a:r>
            <a:rPr lang="el-GR" dirty="0"/>
            <a:t>Συνεργασία/Επικοινωνία με τον ασθενή</a:t>
          </a:r>
        </a:p>
      </dgm:t>
    </dgm:pt>
    <dgm:pt modelId="{9C207F32-1F31-4886-B759-72BB72F29072}" type="parTrans" cxnId="{0B1A9F37-3AAF-4A63-84E8-46B57189D042}">
      <dgm:prSet/>
      <dgm:spPr/>
      <dgm:t>
        <a:bodyPr/>
        <a:lstStyle/>
        <a:p>
          <a:endParaRPr lang="en-US"/>
        </a:p>
      </dgm:t>
    </dgm:pt>
    <dgm:pt modelId="{DCD88D75-9BE6-4A5E-B97C-152C54EF722C}" type="sibTrans" cxnId="{0B1A9F37-3AAF-4A63-84E8-46B57189D042}">
      <dgm:prSet/>
      <dgm:spPr/>
      <dgm:t>
        <a:bodyPr/>
        <a:lstStyle/>
        <a:p>
          <a:endParaRPr lang="en-US"/>
        </a:p>
      </dgm:t>
    </dgm:pt>
    <dgm:pt modelId="{D2B8AE28-9177-4768-A3E3-4B14D99FDD2A}">
      <dgm:prSet/>
      <dgm:spPr>
        <a:solidFill>
          <a:srgbClr val="00B0F0"/>
        </a:solidFill>
      </dgm:spPr>
      <dgm:t>
        <a:bodyPr/>
        <a:lstStyle/>
        <a:p>
          <a:pPr rtl="0"/>
          <a:r>
            <a:rPr lang="el-GR" dirty="0"/>
            <a:t>Βελτιστοποίηση διαδικασιών</a:t>
          </a:r>
        </a:p>
        <a:p>
          <a:pPr rtl="0"/>
          <a:r>
            <a:rPr lang="el-GR" dirty="0"/>
            <a:t>Ενίσχυση δομών</a:t>
          </a:r>
        </a:p>
      </dgm:t>
    </dgm:pt>
    <dgm:pt modelId="{22526D0B-99E4-4F5A-9B24-CF3B690617F5}" type="parTrans" cxnId="{2D1E2DBD-4284-4B16-BA66-203A53E2C877}">
      <dgm:prSet/>
      <dgm:spPr/>
      <dgm:t>
        <a:bodyPr/>
        <a:lstStyle/>
        <a:p>
          <a:endParaRPr lang="en-US"/>
        </a:p>
      </dgm:t>
    </dgm:pt>
    <dgm:pt modelId="{345460C1-E2BD-414C-8BDC-39EE2B021673}" type="sibTrans" cxnId="{2D1E2DBD-4284-4B16-BA66-203A53E2C877}">
      <dgm:prSet/>
      <dgm:spPr/>
      <dgm:t>
        <a:bodyPr/>
        <a:lstStyle/>
        <a:p>
          <a:endParaRPr lang="en-US"/>
        </a:p>
      </dgm:t>
    </dgm:pt>
    <dgm:pt modelId="{56F219D5-3BBA-4794-AF26-2434C83A65FE}">
      <dgm:prSet/>
      <dgm:spPr>
        <a:solidFill>
          <a:srgbClr val="00B0F0"/>
        </a:solidFill>
      </dgm:spPr>
      <dgm:t>
        <a:bodyPr/>
        <a:lstStyle/>
        <a:p>
          <a:pPr rtl="0"/>
          <a:r>
            <a:rPr lang="el-GR" dirty="0"/>
            <a:t>Η κλινική έρευνα είναι ανάγκη. </a:t>
          </a:r>
        </a:p>
        <a:p>
          <a:pPr rtl="0"/>
          <a:r>
            <a:rPr lang="el-GR" dirty="0"/>
            <a:t>Κουλτούρα κλινικών μελετών</a:t>
          </a:r>
        </a:p>
      </dgm:t>
    </dgm:pt>
    <dgm:pt modelId="{C34DAA64-2299-42C0-86EC-630E0A437F78}" type="parTrans" cxnId="{4672E137-38C5-4E01-A58E-6B27BD7A2613}">
      <dgm:prSet/>
      <dgm:spPr/>
      <dgm:t>
        <a:bodyPr/>
        <a:lstStyle/>
        <a:p>
          <a:endParaRPr lang="en-US"/>
        </a:p>
      </dgm:t>
    </dgm:pt>
    <dgm:pt modelId="{F4818B20-C029-4AE6-A75F-FDC703D4928E}" type="sibTrans" cxnId="{4672E137-38C5-4E01-A58E-6B27BD7A2613}">
      <dgm:prSet/>
      <dgm:spPr/>
      <dgm:t>
        <a:bodyPr/>
        <a:lstStyle/>
        <a:p>
          <a:endParaRPr lang="en-US"/>
        </a:p>
      </dgm:t>
    </dgm:pt>
    <dgm:pt modelId="{5A869A63-B8C0-4C52-964E-3EAD963C6B65}" type="pres">
      <dgm:prSet presAssocID="{58E92B82-5B2A-4CBF-8F9A-ABFD3DA1E7A4}" presName="diagram" presStyleCnt="0">
        <dgm:presLayoutVars>
          <dgm:dir/>
          <dgm:resizeHandles val="exact"/>
        </dgm:presLayoutVars>
      </dgm:prSet>
      <dgm:spPr/>
    </dgm:pt>
    <dgm:pt modelId="{C667725B-E12E-4478-8D4D-4D546C3D749C}" type="pres">
      <dgm:prSet presAssocID="{56F219D5-3BBA-4794-AF26-2434C83A65FE}" presName="node" presStyleLbl="node1" presStyleIdx="0" presStyleCnt="3">
        <dgm:presLayoutVars>
          <dgm:bulletEnabled val="1"/>
        </dgm:presLayoutVars>
      </dgm:prSet>
      <dgm:spPr/>
    </dgm:pt>
    <dgm:pt modelId="{10229949-3566-4FD8-87EA-7E8DC5BEECA1}" type="pres">
      <dgm:prSet presAssocID="{F4818B20-C029-4AE6-A75F-FDC703D4928E}" presName="sibTrans" presStyleCnt="0"/>
      <dgm:spPr/>
    </dgm:pt>
    <dgm:pt modelId="{4A81D6EA-BC01-424A-9053-17423AA24EFC}" type="pres">
      <dgm:prSet presAssocID="{E7F610FF-13EC-423C-B58B-1E29A1BAE347}" presName="node" presStyleLbl="node1" presStyleIdx="1" presStyleCnt="3">
        <dgm:presLayoutVars>
          <dgm:bulletEnabled val="1"/>
        </dgm:presLayoutVars>
      </dgm:prSet>
      <dgm:spPr/>
    </dgm:pt>
    <dgm:pt modelId="{9A3A398E-035D-4A61-B257-8110AF67EDFA}" type="pres">
      <dgm:prSet presAssocID="{DCD88D75-9BE6-4A5E-B97C-152C54EF722C}" presName="sibTrans" presStyleCnt="0"/>
      <dgm:spPr/>
    </dgm:pt>
    <dgm:pt modelId="{86E170C9-63BD-42A3-B0F6-99A85B047364}" type="pres">
      <dgm:prSet presAssocID="{D2B8AE28-9177-4768-A3E3-4B14D99FDD2A}" presName="node" presStyleLbl="node1" presStyleIdx="2" presStyleCnt="3">
        <dgm:presLayoutVars>
          <dgm:bulletEnabled val="1"/>
        </dgm:presLayoutVars>
      </dgm:prSet>
      <dgm:spPr/>
    </dgm:pt>
  </dgm:ptLst>
  <dgm:cxnLst>
    <dgm:cxn modelId="{14527D01-AA61-4319-802F-D19F4675CECD}" type="presOf" srcId="{56F219D5-3BBA-4794-AF26-2434C83A65FE}" destId="{C667725B-E12E-4478-8D4D-4D546C3D749C}" srcOrd="0" destOrd="0" presId="urn:microsoft.com/office/officeart/2005/8/layout/default#2"/>
    <dgm:cxn modelId="{2AC13710-4B28-4999-9033-556C4FDB6079}" type="presOf" srcId="{E7F610FF-13EC-423C-B58B-1E29A1BAE347}" destId="{4A81D6EA-BC01-424A-9053-17423AA24EFC}" srcOrd="0" destOrd="0" presId="urn:microsoft.com/office/officeart/2005/8/layout/default#2"/>
    <dgm:cxn modelId="{6873CB16-AE98-4FAE-874F-F8599C5D6EBC}" type="presOf" srcId="{58E92B82-5B2A-4CBF-8F9A-ABFD3DA1E7A4}" destId="{5A869A63-B8C0-4C52-964E-3EAD963C6B65}" srcOrd="0" destOrd="0" presId="urn:microsoft.com/office/officeart/2005/8/layout/default#2"/>
    <dgm:cxn modelId="{0B1A9F37-3AAF-4A63-84E8-46B57189D042}" srcId="{58E92B82-5B2A-4CBF-8F9A-ABFD3DA1E7A4}" destId="{E7F610FF-13EC-423C-B58B-1E29A1BAE347}" srcOrd="1" destOrd="0" parTransId="{9C207F32-1F31-4886-B759-72BB72F29072}" sibTransId="{DCD88D75-9BE6-4A5E-B97C-152C54EF722C}"/>
    <dgm:cxn modelId="{4672E137-38C5-4E01-A58E-6B27BD7A2613}" srcId="{58E92B82-5B2A-4CBF-8F9A-ABFD3DA1E7A4}" destId="{56F219D5-3BBA-4794-AF26-2434C83A65FE}" srcOrd="0" destOrd="0" parTransId="{C34DAA64-2299-42C0-86EC-630E0A437F78}" sibTransId="{F4818B20-C029-4AE6-A75F-FDC703D4928E}"/>
    <dgm:cxn modelId="{A2E6E949-50A5-4470-B042-D02E7962B22E}" type="presOf" srcId="{D2B8AE28-9177-4768-A3E3-4B14D99FDD2A}" destId="{86E170C9-63BD-42A3-B0F6-99A85B047364}" srcOrd="0" destOrd="0" presId="urn:microsoft.com/office/officeart/2005/8/layout/default#2"/>
    <dgm:cxn modelId="{2D1E2DBD-4284-4B16-BA66-203A53E2C877}" srcId="{58E92B82-5B2A-4CBF-8F9A-ABFD3DA1E7A4}" destId="{D2B8AE28-9177-4768-A3E3-4B14D99FDD2A}" srcOrd="2" destOrd="0" parTransId="{22526D0B-99E4-4F5A-9B24-CF3B690617F5}" sibTransId="{345460C1-E2BD-414C-8BDC-39EE2B021673}"/>
    <dgm:cxn modelId="{85F49A15-52AB-496C-B6F9-9FD05081493E}" type="presParOf" srcId="{5A869A63-B8C0-4C52-964E-3EAD963C6B65}" destId="{C667725B-E12E-4478-8D4D-4D546C3D749C}" srcOrd="0" destOrd="0" presId="urn:microsoft.com/office/officeart/2005/8/layout/default#2"/>
    <dgm:cxn modelId="{0BA5B450-A404-4EE8-910F-46485EA7F388}" type="presParOf" srcId="{5A869A63-B8C0-4C52-964E-3EAD963C6B65}" destId="{10229949-3566-4FD8-87EA-7E8DC5BEECA1}" srcOrd="1" destOrd="0" presId="urn:microsoft.com/office/officeart/2005/8/layout/default#2"/>
    <dgm:cxn modelId="{06860C28-AA05-4295-AB3B-3AFDED3089A9}" type="presParOf" srcId="{5A869A63-B8C0-4C52-964E-3EAD963C6B65}" destId="{4A81D6EA-BC01-424A-9053-17423AA24EFC}" srcOrd="2" destOrd="0" presId="urn:microsoft.com/office/officeart/2005/8/layout/default#2"/>
    <dgm:cxn modelId="{B2C63238-D14E-4B26-A4B9-2CF749D6437D}" type="presParOf" srcId="{5A869A63-B8C0-4C52-964E-3EAD963C6B65}" destId="{9A3A398E-035D-4A61-B257-8110AF67EDFA}" srcOrd="3" destOrd="0" presId="urn:microsoft.com/office/officeart/2005/8/layout/default#2"/>
    <dgm:cxn modelId="{45B03C8C-2CD7-4568-97ED-005B501D1E82}" type="presParOf" srcId="{5A869A63-B8C0-4C52-964E-3EAD963C6B65}" destId="{86E170C9-63BD-42A3-B0F6-99A85B047364}" srcOrd="4"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1F900C-383B-4D5C-9958-7A1498B6129A}">
      <dsp:nvSpPr>
        <dsp:cNvPr id="0" name=""/>
        <dsp:cNvSpPr/>
      </dsp:nvSpPr>
      <dsp:spPr>
        <a:xfrm rot="16200000">
          <a:off x="1363879" y="-1363879"/>
          <a:ext cx="2107356" cy="4835115"/>
        </a:xfrm>
        <a:prstGeom prst="round1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l-GR" sz="2200" kern="1200" dirty="0"/>
            <a:t>44 Δημόσια-7 Ιδιωτικά</a:t>
          </a:r>
          <a:endParaRPr lang="en-US" sz="2200" kern="1200" dirty="0"/>
        </a:p>
      </dsp:txBody>
      <dsp:txXfrm rot="5400000">
        <a:off x="0" y="0"/>
        <a:ext cx="4835115" cy="1580517"/>
      </dsp:txXfrm>
    </dsp:sp>
    <dsp:sp modelId="{4D1139EC-F799-4C56-8367-66325DFF0AC6}">
      <dsp:nvSpPr>
        <dsp:cNvPr id="0" name=""/>
        <dsp:cNvSpPr/>
      </dsp:nvSpPr>
      <dsp:spPr>
        <a:xfrm>
          <a:off x="4835115" y="0"/>
          <a:ext cx="4835115" cy="2107356"/>
        </a:xfrm>
        <a:prstGeom prst="round1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l-GR" sz="2200" kern="1200" dirty="0"/>
            <a:t>18 μεγαλύτερη δραστηριότητα</a:t>
          </a:r>
          <a:endParaRPr lang="en-US" sz="2200" kern="1200" dirty="0"/>
        </a:p>
      </dsp:txBody>
      <dsp:txXfrm>
        <a:off x="4835115" y="0"/>
        <a:ext cx="4835115" cy="1580517"/>
      </dsp:txXfrm>
    </dsp:sp>
    <dsp:sp modelId="{61DCE16D-E5C6-41B0-8AB9-DA02C59BFC68}">
      <dsp:nvSpPr>
        <dsp:cNvPr id="0" name=""/>
        <dsp:cNvSpPr/>
      </dsp:nvSpPr>
      <dsp:spPr>
        <a:xfrm rot="10800000">
          <a:off x="0" y="2107356"/>
          <a:ext cx="4835115" cy="2107356"/>
        </a:xfrm>
        <a:prstGeom prst="round1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l-GR" sz="2200" kern="1200" dirty="0"/>
            <a:t>34 Αττική (69% συνόλου Αττικής)</a:t>
          </a:r>
          <a:endParaRPr lang="en-US" sz="2200" kern="1200" dirty="0"/>
        </a:p>
      </dsp:txBody>
      <dsp:txXfrm rot="10800000">
        <a:off x="0" y="2634195"/>
        <a:ext cx="4835115" cy="1580517"/>
      </dsp:txXfrm>
    </dsp:sp>
    <dsp:sp modelId="{A0204B60-168C-49AE-8A70-CB1A77E3BD91}">
      <dsp:nvSpPr>
        <dsp:cNvPr id="0" name=""/>
        <dsp:cNvSpPr/>
      </dsp:nvSpPr>
      <dsp:spPr>
        <a:xfrm rot="5400000">
          <a:off x="6198994" y="743477"/>
          <a:ext cx="2107356" cy="4835115"/>
        </a:xfrm>
        <a:prstGeom prst="round1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l-GR" sz="2200" kern="1200" dirty="0"/>
            <a:t>9 Θεσσαλονίκη (30% συνόλου), 3 Κρήτη (30% συνόλου), 2 Λάρισα, 1 Αλεξανδρούπολη, 1 Ιωάννινα, 1 Πάτρα</a:t>
          </a:r>
          <a:endParaRPr lang="en-US" sz="2200" kern="1200" dirty="0"/>
        </a:p>
      </dsp:txBody>
      <dsp:txXfrm rot="-5400000">
        <a:off x="4835115" y="2634195"/>
        <a:ext cx="4835115" cy="1580517"/>
      </dsp:txXfrm>
    </dsp:sp>
    <dsp:sp modelId="{BEC14F12-44B9-451D-9A8D-0C0F30FCC9C5}">
      <dsp:nvSpPr>
        <dsp:cNvPr id="0" name=""/>
        <dsp:cNvSpPr/>
      </dsp:nvSpPr>
      <dsp:spPr>
        <a:xfrm>
          <a:off x="3384580" y="1580517"/>
          <a:ext cx="2901069" cy="1053678"/>
        </a:xfrm>
        <a:prstGeom prst="roundRect">
          <a:avLst/>
        </a:prstGeom>
        <a:solidFill>
          <a:schemeClr val="accent6">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l-GR" sz="2200" kern="1200" dirty="0"/>
            <a:t>51 Νοσοκομεία </a:t>
          </a:r>
        </a:p>
        <a:p>
          <a:pPr marL="0" lvl="0" indent="0" algn="ctr" defTabSz="977900">
            <a:lnSpc>
              <a:spcPct val="90000"/>
            </a:lnSpc>
            <a:spcBef>
              <a:spcPct val="0"/>
            </a:spcBef>
            <a:spcAft>
              <a:spcPct val="35000"/>
            </a:spcAft>
            <a:buNone/>
          </a:pPr>
          <a:r>
            <a:rPr lang="el-GR" sz="2200" kern="1200" dirty="0"/>
            <a:t>(37% συνόλου)</a:t>
          </a:r>
          <a:endParaRPr lang="en-US" sz="2200" kern="1200" dirty="0"/>
        </a:p>
      </dsp:txBody>
      <dsp:txXfrm>
        <a:off x="3436016" y="1631953"/>
        <a:ext cx="2798197" cy="9508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666172-5C42-4E93-AD50-778840C45CEA}">
      <dsp:nvSpPr>
        <dsp:cNvPr id="0" name=""/>
        <dsp:cNvSpPr/>
      </dsp:nvSpPr>
      <dsp:spPr>
        <a:xfrm>
          <a:off x="0" y="0"/>
          <a:ext cx="11137900" cy="2012394"/>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B11DD2-3746-4A03-AF35-6BFE07059122}">
      <dsp:nvSpPr>
        <dsp:cNvPr id="0" name=""/>
        <dsp:cNvSpPr/>
      </dsp:nvSpPr>
      <dsp:spPr>
        <a:xfrm>
          <a:off x="337204" y="268319"/>
          <a:ext cx="2433370" cy="147575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50000" b="-50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EB6733-04F7-4675-A2ED-66D58AF90BC9}">
      <dsp:nvSpPr>
        <dsp:cNvPr id="0" name=""/>
        <dsp:cNvSpPr/>
      </dsp:nvSpPr>
      <dsp:spPr>
        <a:xfrm rot="10800000">
          <a:off x="337204" y="2012394"/>
          <a:ext cx="2433370" cy="2459593"/>
        </a:xfrm>
        <a:prstGeom prst="round2SameRect">
          <a:avLst>
            <a:gd name="adj1" fmla="val 10500"/>
            <a:gd name="adj2" fmla="val 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t" anchorCtr="0">
          <a:noAutofit/>
        </a:bodyPr>
        <a:lstStyle/>
        <a:p>
          <a:pPr marL="0" lvl="0" indent="0" algn="ctr" defTabSz="1555750">
            <a:lnSpc>
              <a:spcPct val="90000"/>
            </a:lnSpc>
            <a:spcBef>
              <a:spcPct val="0"/>
            </a:spcBef>
            <a:spcAft>
              <a:spcPct val="35000"/>
            </a:spcAft>
            <a:buNone/>
          </a:pPr>
          <a:r>
            <a:rPr lang="el-GR" sz="3500" b="1" kern="1200" dirty="0">
              <a:solidFill>
                <a:srgbClr val="002060"/>
              </a:solidFill>
            </a:rPr>
            <a:t>Ταχύτητα</a:t>
          </a:r>
          <a:endParaRPr lang="en-US" sz="3500" b="1" kern="1200" dirty="0">
            <a:solidFill>
              <a:srgbClr val="002060"/>
            </a:solidFill>
          </a:endParaRPr>
        </a:p>
      </dsp:txBody>
      <dsp:txXfrm rot="10800000">
        <a:off x="412039" y="2012394"/>
        <a:ext cx="2283700" cy="2384758"/>
      </dsp:txXfrm>
    </dsp:sp>
    <dsp:sp modelId="{2647D8F9-712E-4CAF-BB70-D65FB1BB93F5}">
      <dsp:nvSpPr>
        <dsp:cNvPr id="0" name=""/>
        <dsp:cNvSpPr/>
      </dsp:nvSpPr>
      <dsp:spPr>
        <a:xfrm>
          <a:off x="3013911" y="268319"/>
          <a:ext cx="2433370" cy="1475756"/>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3000" b="-33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E133EE-C884-46CD-9F66-E8697A10959B}">
      <dsp:nvSpPr>
        <dsp:cNvPr id="0" name=""/>
        <dsp:cNvSpPr/>
      </dsp:nvSpPr>
      <dsp:spPr>
        <a:xfrm rot="10800000">
          <a:off x="3013911" y="2012394"/>
          <a:ext cx="2433370" cy="2459593"/>
        </a:xfrm>
        <a:prstGeom prst="round2SameRect">
          <a:avLst>
            <a:gd name="adj1" fmla="val 10500"/>
            <a:gd name="adj2" fmla="val 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t" anchorCtr="0">
          <a:noAutofit/>
        </a:bodyPr>
        <a:lstStyle/>
        <a:p>
          <a:pPr marL="0" lvl="0" indent="0" algn="ctr" defTabSz="1555750">
            <a:lnSpc>
              <a:spcPct val="90000"/>
            </a:lnSpc>
            <a:spcBef>
              <a:spcPct val="0"/>
            </a:spcBef>
            <a:spcAft>
              <a:spcPct val="35000"/>
            </a:spcAft>
            <a:buNone/>
          </a:pPr>
          <a:r>
            <a:rPr lang="el-GR" sz="3500" b="1" kern="1200" dirty="0">
              <a:solidFill>
                <a:srgbClr val="002060"/>
              </a:solidFill>
            </a:rPr>
            <a:t>Κόστος </a:t>
          </a:r>
          <a:endParaRPr lang="en-US" sz="3500" b="1" kern="1200" dirty="0">
            <a:solidFill>
              <a:srgbClr val="002060"/>
            </a:solidFill>
          </a:endParaRPr>
        </a:p>
      </dsp:txBody>
      <dsp:txXfrm rot="10800000">
        <a:off x="3088746" y="2012394"/>
        <a:ext cx="2283700" cy="2384758"/>
      </dsp:txXfrm>
    </dsp:sp>
    <dsp:sp modelId="{4354DE6A-0384-4A07-9BE1-10358FEC4A40}">
      <dsp:nvSpPr>
        <dsp:cNvPr id="0" name=""/>
        <dsp:cNvSpPr/>
      </dsp:nvSpPr>
      <dsp:spPr>
        <a:xfrm>
          <a:off x="5690618" y="268319"/>
          <a:ext cx="2433370" cy="147575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33000" b="-33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0B0EF8-2BC9-4D09-9D47-A70BA6321E56}">
      <dsp:nvSpPr>
        <dsp:cNvPr id="0" name=""/>
        <dsp:cNvSpPr/>
      </dsp:nvSpPr>
      <dsp:spPr>
        <a:xfrm rot="10800000">
          <a:off x="5690618" y="2012394"/>
          <a:ext cx="2433370" cy="2459593"/>
        </a:xfrm>
        <a:prstGeom prst="round2SameRect">
          <a:avLst>
            <a:gd name="adj1" fmla="val 10500"/>
            <a:gd name="adj2" fmla="val 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t" anchorCtr="0">
          <a:noAutofit/>
        </a:bodyPr>
        <a:lstStyle/>
        <a:p>
          <a:pPr marL="0" lvl="0" indent="0" algn="ctr" defTabSz="1555750">
            <a:lnSpc>
              <a:spcPct val="90000"/>
            </a:lnSpc>
            <a:spcBef>
              <a:spcPct val="0"/>
            </a:spcBef>
            <a:spcAft>
              <a:spcPct val="35000"/>
            </a:spcAft>
            <a:buNone/>
          </a:pPr>
          <a:r>
            <a:rPr lang="el-GR" sz="3500" b="1" kern="1200" dirty="0">
              <a:solidFill>
                <a:srgbClr val="002060"/>
              </a:solidFill>
            </a:rPr>
            <a:t>Ποιότητα</a:t>
          </a:r>
          <a:endParaRPr lang="en-US" sz="3500" b="1" kern="1200" dirty="0">
            <a:solidFill>
              <a:srgbClr val="002060"/>
            </a:solidFill>
          </a:endParaRPr>
        </a:p>
      </dsp:txBody>
      <dsp:txXfrm rot="10800000">
        <a:off x="5765453" y="2012394"/>
        <a:ext cx="2283700" cy="2384758"/>
      </dsp:txXfrm>
    </dsp:sp>
    <dsp:sp modelId="{D66CCF23-EE73-4063-877B-712ACB42032E}">
      <dsp:nvSpPr>
        <dsp:cNvPr id="0" name=""/>
        <dsp:cNvSpPr/>
      </dsp:nvSpPr>
      <dsp:spPr>
        <a:xfrm>
          <a:off x="8367325" y="268319"/>
          <a:ext cx="2433370" cy="1475756"/>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6000" b="-16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786DE6-101D-4BEB-A9E0-A3509414C58D}">
      <dsp:nvSpPr>
        <dsp:cNvPr id="0" name=""/>
        <dsp:cNvSpPr/>
      </dsp:nvSpPr>
      <dsp:spPr>
        <a:xfrm rot="10800000">
          <a:off x="8367325" y="2012394"/>
          <a:ext cx="2433370" cy="2459593"/>
        </a:xfrm>
        <a:prstGeom prst="round2SameRect">
          <a:avLst>
            <a:gd name="adj1" fmla="val 10500"/>
            <a:gd name="adj2" fmla="val 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t" anchorCtr="0">
          <a:noAutofit/>
        </a:bodyPr>
        <a:lstStyle/>
        <a:p>
          <a:pPr marL="0" lvl="0" indent="0" algn="ctr" defTabSz="1555750">
            <a:lnSpc>
              <a:spcPct val="90000"/>
            </a:lnSpc>
            <a:spcBef>
              <a:spcPct val="0"/>
            </a:spcBef>
            <a:spcAft>
              <a:spcPct val="35000"/>
            </a:spcAft>
            <a:buNone/>
          </a:pPr>
          <a:r>
            <a:rPr lang="el-GR" sz="3500" b="1" kern="1200" dirty="0">
              <a:solidFill>
                <a:srgbClr val="002060"/>
              </a:solidFill>
            </a:rPr>
            <a:t>Ένταξη ασθενών</a:t>
          </a:r>
          <a:endParaRPr lang="en-US" sz="3500" b="1" kern="1200" dirty="0">
            <a:solidFill>
              <a:srgbClr val="002060"/>
            </a:solidFill>
          </a:endParaRPr>
        </a:p>
      </dsp:txBody>
      <dsp:txXfrm rot="10800000">
        <a:off x="8442160" y="2012394"/>
        <a:ext cx="2283700" cy="23847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67725B-E12E-4478-8D4D-4D546C3D749C}">
      <dsp:nvSpPr>
        <dsp:cNvPr id="0" name=""/>
        <dsp:cNvSpPr/>
      </dsp:nvSpPr>
      <dsp:spPr>
        <a:xfrm>
          <a:off x="0" y="1084090"/>
          <a:ext cx="3318371" cy="1991023"/>
        </a:xfrm>
        <a:prstGeom prst="rect">
          <a:avLst/>
        </a:prstGeom>
        <a:solidFill>
          <a:srgbClr val="00B0F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l-GR" sz="2200" kern="1200" dirty="0"/>
            <a:t>Η κλινική έρευνα είναι ανάγκη. </a:t>
          </a:r>
        </a:p>
        <a:p>
          <a:pPr marL="0" lvl="0" indent="0" algn="ctr" defTabSz="977900" rtl="0">
            <a:lnSpc>
              <a:spcPct val="90000"/>
            </a:lnSpc>
            <a:spcBef>
              <a:spcPct val="0"/>
            </a:spcBef>
            <a:spcAft>
              <a:spcPct val="35000"/>
            </a:spcAft>
            <a:buNone/>
          </a:pPr>
          <a:r>
            <a:rPr lang="el-GR" sz="2200" kern="1200" dirty="0"/>
            <a:t>Κουλτούρα κλινικών μελετών</a:t>
          </a:r>
        </a:p>
      </dsp:txBody>
      <dsp:txXfrm>
        <a:off x="0" y="1084090"/>
        <a:ext cx="3318371" cy="1991023"/>
      </dsp:txXfrm>
    </dsp:sp>
    <dsp:sp modelId="{4A81D6EA-BC01-424A-9053-17423AA24EFC}">
      <dsp:nvSpPr>
        <dsp:cNvPr id="0" name=""/>
        <dsp:cNvSpPr/>
      </dsp:nvSpPr>
      <dsp:spPr>
        <a:xfrm>
          <a:off x="3650209" y="1084090"/>
          <a:ext cx="3318371" cy="1991023"/>
        </a:xfrm>
        <a:prstGeom prst="rect">
          <a:avLst/>
        </a:prstGeom>
        <a:solidFill>
          <a:srgbClr val="00B0F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l-GR" sz="2200" kern="1200" dirty="0"/>
            <a:t>Συνεργασία/Επικοινωνία με τον ασθενή</a:t>
          </a:r>
        </a:p>
      </dsp:txBody>
      <dsp:txXfrm>
        <a:off x="3650209" y="1084090"/>
        <a:ext cx="3318371" cy="1991023"/>
      </dsp:txXfrm>
    </dsp:sp>
    <dsp:sp modelId="{86E170C9-63BD-42A3-B0F6-99A85B047364}">
      <dsp:nvSpPr>
        <dsp:cNvPr id="0" name=""/>
        <dsp:cNvSpPr/>
      </dsp:nvSpPr>
      <dsp:spPr>
        <a:xfrm>
          <a:off x="7300418" y="1084090"/>
          <a:ext cx="3318371" cy="1991023"/>
        </a:xfrm>
        <a:prstGeom prst="rect">
          <a:avLst/>
        </a:prstGeom>
        <a:solidFill>
          <a:srgbClr val="00B0F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l-GR" sz="2200" kern="1200" dirty="0"/>
            <a:t>Βελτιστοποίηση διαδικασιών</a:t>
          </a:r>
        </a:p>
        <a:p>
          <a:pPr marL="0" lvl="0" indent="0" algn="ctr" defTabSz="977900" rtl="0">
            <a:lnSpc>
              <a:spcPct val="90000"/>
            </a:lnSpc>
            <a:spcBef>
              <a:spcPct val="0"/>
            </a:spcBef>
            <a:spcAft>
              <a:spcPct val="35000"/>
            </a:spcAft>
            <a:buNone/>
          </a:pPr>
          <a:r>
            <a:rPr lang="el-GR" sz="2200" kern="1200" dirty="0"/>
            <a:t>Ενίσχυση δομών</a:t>
          </a:r>
        </a:p>
      </dsp:txBody>
      <dsp:txXfrm>
        <a:off x="7300418" y="1084090"/>
        <a:ext cx="3318371" cy="1991023"/>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pList2#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2444B9-1BA4-9341-8489-F5BB8531A908}" type="datetimeFigureOut">
              <a:rPr lang="en-US" smtClean="0"/>
              <a:pPr/>
              <a:t>10/16/2020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F8CCAE-6097-0B49-BFAA-632C0A80571D}" type="slidenum">
              <a:rPr lang="en-US" smtClean="0"/>
              <a:pPr/>
              <a:t>‹#›</a:t>
            </a:fld>
            <a:endParaRPr lang="en-US"/>
          </a:p>
        </p:txBody>
      </p:sp>
    </p:spTree>
    <p:extLst>
      <p:ext uri="{BB962C8B-B14F-4D97-AF65-F5344CB8AC3E}">
        <p14:creationId xmlns:p14="http://schemas.microsoft.com/office/powerpoint/2010/main" val="406069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7"/>
          <p:cNvSpPr>
            <a:spLocks noGrp="1" noChangeArrowheads="1"/>
          </p:cNvSpPr>
          <p:nvPr>
            <p:ph type="sldNum" sz="quarter" idx="5"/>
          </p:nvPr>
        </p:nvSpPr>
        <p:spPr/>
        <p:txBody>
          <a:bodyPr/>
          <a:lstStyle/>
          <a:p>
            <a:pPr>
              <a:defRPr/>
            </a:pPr>
            <a:fld id="{9270FA23-FD74-41B6-9D15-B9AAE84D7752}" type="slidenum">
              <a:rPr lang="en-US">
                <a:solidFill>
                  <a:srgbClr val="000000"/>
                </a:solidFill>
              </a:rPr>
              <a:pPr>
                <a:defRPr/>
              </a:pPr>
              <a:t>1</a:t>
            </a:fld>
            <a:endParaRPr lang="en-US">
              <a:solidFill>
                <a:srgbClr val="000000"/>
              </a:solidFill>
            </a:endParaRPr>
          </a:p>
        </p:txBody>
      </p:sp>
      <p:sp>
        <p:nvSpPr>
          <p:cNvPr id="614403" name="Rectangle 2"/>
          <p:cNvSpPr>
            <a:spLocks noGrp="1" noRot="1" noChangeAspect="1" noChangeArrowheads="1" noTextEdit="1"/>
          </p:cNvSpPr>
          <p:nvPr>
            <p:ph type="sldImg"/>
          </p:nvPr>
        </p:nvSpPr>
        <p:spPr>
          <a:xfrm>
            <a:off x="381000" y="685800"/>
            <a:ext cx="6096000" cy="3429000"/>
          </a:xfrm>
          <a:ln/>
        </p:spPr>
      </p:sp>
      <p:sp>
        <p:nvSpPr>
          <p:cNvPr id="614404" name="Rectangle 3"/>
          <p:cNvSpPr>
            <a:spLocks noGrp="1" noChangeArrowheads="1"/>
          </p:cNvSpPr>
          <p:nvPr>
            <p:ph type="body" idx="1"/>
          </p:nvPr>
        </p:nvSpPr>
        <p:spPr>
          <a:noFill/>
          <a:ln/>
        </p:spPr>
        <p:txBody>
          <a:bodyPr/>
          <a:lstStyle/>
          <a:p>
            <a:endParaRPr lang="el-GR" dirty="0"/>
          </a:p>
        </p:txBody>
      </p:sp>
    </p:spTree>
    <p:extLst>
      <p:ext uri="{BB962C8B-B14F-4D97-AF65-F5344CB8AC3E}">
        <p14:creationId xmlns:p14="http://schemas.microsoft.com/office/powerpoint/2010/main" val="1929118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84034C-90E7-A24F-BC27-E61A4CB7B4BF}" type="slidenum">
              <a:rPr lang="en-US" smtClean="0"/>
              <a:pPr/>
              <a:t>58</a:t>
            </a:fld>
            <a:endParaRPr lang="en-US"/>
          </a:p>
        </p:txBody>
      </p:sp>
    </p:spTree>
    <p:extLst>
      <p:ext uri="{BB962C8B-B14F-4D97-AF65-F5344CB8AC3E}">
        <p14:creationId xmlns:p14="http://schemas.microsoft.com/office/powerpoint/2010/main" val="4207566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330BE-D91A-D240-B266-E5D5F99B4CCE}" type="slidenum">
              <a:rPr lang="en-US" smtClean="0"/>
              <a:pPr/>
              <a:t>64</a:t>
            </a:fld>
            <a:endParaRPr lang="en-US" dirty="0"/>
          </a:p>
        </p:txBody>
      </p:sp>
    </p:spTree>
    <p:extLst>
      <p:ext uri="{BB962C8B-B14F-4D97-AF65-F5344CB8AC3E}">
        <p14:creationId xmlns:p14="http://schemas.microsoft.com/office/powerpoint/2010/main" val="996064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1994949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Η ΚΛΙΝΙΚΗ ΔΟΚΙΜΗ ΕΙΝΑΙ ΕΝΑ ΙΑΤΡΙΚΟ ΠΕΙΡΑΜΑ ΟΠΟΥ ΣΕ ΣΥΓΚΕΚΡΙΜΕΝΟ ΑΡΙΘΜΟ ΕΘΕΛΟΝΤΩΝ ΔΟΚΙΜΑΖΕΤΑΙ ΜΙΑ ΘΕΡΑΠΕΥΤΙΚΗ ΑΓΩΓΗ</a:t>
            </a:r>
          </a:p>
        </p:txBody>
      </p:sp>
      <p:sp>
        <p:nvSpPr>
          <p:cNvPr id="4" name="Slide Number Placeholder 3"/>
          <p:cNvSpPr>
            <a:spLocks noGrp="1"/>
          </p:cNvSpPr>
          <p:nvPr>
            <p:ph type="sldNum" sz="quarter" idx="5"/>
          </p:nvPr>
        </p:nvSpPr>
        <p:spPr/>
        <p:txBody>
          <a:bodyPr/>
          <a:lstStyle/>
          <a:p>
            <a:fld id="{83F8CCAE-6097-0B49-BFAA-632C0A80571D}" type="slidenum">
              <a:rPr lang="en-US" smtClean="0"/>
              <a:pPr/>
              <a:t>2</a:t>
            </a:fld>
            <a:endParaRPr lang="en-US"/>
          </a:p>
        </p:txBody>
      </p:sp>
    </p:spTree>
    <p:extLst>
      <p:ext uri="{BB962C8B-B14F-4D97-AF65-F5344CB8AC3E}">
        <p14:creationId xmlns:p14="http://schemas.microsoft.com/office/powerpoint/2010/main" val="3603202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 Θέση εικόνας διαφάνειας"/>
          <p:cNvSpPr>
            <a:spLocks noGrp="1" noRot="1" noChangeAspect="1" noTextEdit="1"/>
          </p:cNvSpPr>
          <p:nvPr>
            <p:ph type="sldImg"/>
          </p:nvPr>
        </p:nvSpPr>
        <p:spPr>
          <a:ln/>
        </p:spPr>
      </p:sp>
      <p:sp>
        <p:nvSpPr>
          <p:cNvPr id="75779"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dirty="0"/>
              <a:t>Η ΦΑΡΜΑΚΟΒΙΟΜΗΧΑΝΙΑ ΑΠΟΤΕΛΕΙ ΤΟΝ ΚΛΑΔΟ ΜΕ ΤΗ ΜΕΓΑΛΥΤΕΡΗ ΕΡΕΥΝΑ ΚΑΙ ΑΝΑΠΤΥΞΗ </a:t>
            </a:r>
          </a:p>
          <a:p>
            <a:r>
              <a:rPr lang="el-GR" altLang="el-GR" dirty="0"/>
              <a:t>ΑΠΌ 5-10000 ΝΕΕΣ ΔΡΑΣΤΙΚΕΣ ΟΥΣΙΕΣ ΠΟΥ ΑΝΑΚΑΛΥΠΤΟΝΤΑΙ 250 ΠΕΡΝΟΥΝ ΣΤΗ ΔΙΑΔΙΚΑΣΙΑ ΠΡΟΚΛΙΝΙΚΩΝ ΔΟΚΙΜΩΝ</a:t>
            </a:r>
          </a:p>
          <a:p>
            <a:r>
              <a:rPr lang="el-GR" altLang="el-GR" dirty="0"/>
              <a:t>5 ΣΥΝΕΧΙΖΟΥΝ ΣΤΗ ΦΑΣΗ ΚΛΙΝΙΚΩΝ ΔΟΚΙΜΩΝ ΕΝΏ ΜΟΝΟ ΜΙΑ ΚΑΤΑΦΕΡΝΕΙ ΝΑ ΠΕΡΑΣΕΙ ΤΑ ΣΤΑΔΙΑ ΤΩΝ ΚΛΙΝΙΚΩΝ ΔΟΚΙΜΩΝ  ΚΑΙ ΤΩΝ ΔΙΑΔΙΚΑΣΙΩΝ ΕΓΚΡΙΣΗΣ ΑΠΌ ΤΟΥΣ ΑΡΜΟΔΙΟΥΣ ΦΟΡΕΙΣ ΏΣΤΕ ΝΑ ΚΑΤΑΛΗΞΕΙ ΣΤΗΝ ΑΓΟΡΑ ΣΑΝ ΦΑΡΜΑΚΕΥΤΙΚΟ ΠΡΟΙΟΝ</a:t>
            </a:r>
          </a:p>
          <a:p>
            <a:r>
              <a:rPr lang="el-GR" altLang="el-GR" dirty="0"/>
              <a:t>Α ΔΙΑΔΙΚΑΣΙΑ ΕΊΝΑΙ ΕΠΙΣΦΑΛΗΣ  ΓΙΑ ΜΙΑ ΤΟΣΟ ΤΕΡΑΣΤΙΑ ΕΠΕΝΔΥΣΗ</a:t>
            </a:r>
          </a:p>
          <a:p>
            <a:endParaRPr lang="el-GR" altLang="el-GR" dirty="0"/>
          </a:p>
        </p:txBody>
      </p:sp>
      <p:sp>
        <p:nvSpPr>
          <p:cNvPr id="75780"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740FE77-546F-4EEC-BCBC-29F76FF0D655}" type="slidenum">
              <a:rPr lang="en-US" altLang="el-GR" sz="1200"/>
              <a:pPr eaLnBrk="1" hangingPunct="1"/>
              <a:t>3</a:t>
            </a:fld>
            <a:endParaRPr lang="en-US" altLang="el-GR" sz="1200"/>
          </a:p>
        </p:txBody>
      </p:sp>
    </p:spTree>
    <p:extLst>
      <p:ext uri="{BB962C8B-B14F-4D97-AF65-F5344CB8AC3E}">
        <p14:creationId xmlns:p14="http://schemas.microsoft.com/office/powerpoint/2010/main" val="436476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l-GR" dirty="0" err="1">
                <a:latin typeface="Arial" panose="020B0604020202020204" pitchFamily="34" charset="0"/>
              </a:rPr>
              <a:t>Crizotinib</a:t>
            </a:r>
            <a:r>
              <a:rPr lang="en-US" altLang="el-GR" dirty="0">
                <a:latin typeface="Arial" panose="020B0604020202020204" pitchFamily="34" charset="0"/>
              </a:rPr>
              <a:t> </a:t>
            </a:r>
          </a:p>
          <a:p>
            <a:r>
              <a:rPr lang="el-GR" altLang="el-GR" dirty="0">
                <a:latin typeface="Arial" panose="020B0604020202020204" pitchFamily="34" charset="0"/>
              </a:rPr>
              <a:t>ΤΚ αναστολέας της </a:t>
            </a:r>
            <a:r>
              <a:rPr lang="en-US" altLang="el-GR" dirty="0">
                <a:latin typeface="Arial" panose="020B0604020202020204" pitchFamily="34" charset="0"/>
              </a:rPr>
              <a:t>ALK </a:t>
            </a:r>
            <a:r>
              <a:rPr lang="el-GR" altLang="el-GR" dirty="0">
                <a:latin typeface="Arial" panose="020B0604020202020204" pitchFamily="34" charset="0"/>
              </a:rPr>
              <a:t>και </a:t>
            </a:r>
            <a:r>
              <a:rPr lang="en-US" altLang="el-GR" dirty="0">
                <a:latin typeface="Arial" panose="020B0604020202020204" pitchFamily="34" charset="0"/>
              </a:rPr>
              <a:t>Met </a:t>
            </a:r>
            <a:r>
              <a:rPr lang="el-GR" altLang="el-GR" dirty="0" err="1">
                <a:latin typeface="Arial" panose="020B0604020202020204" pitchFamily="34" charset="0"/>
              </a:rPr>
              <a:t>κινάσης</a:t>
            </a:r>
            <a:endParaRPr lang="en-US" altLang="el-GR" dirty="0">
              <a:latin typeface="Arial" panose="020B0604020202020204" pitchFamily="34" charset="0"/>
            </a:endParaRPr>
          </a:p>
          <a:p>
            <a:r>
              <a:rPr lang="el-GR" altLang="el-GR" dirty="0">
                <a:latin typeface="Arial" panose="020B0604020202020204" pitchFamily="34" charset="0"/>
              </a:rPr>
              <a:t> Το </a:t>
            </a:r>
            <a:r>
              <a:rPr lang="el-GR" altLang="el-GR" dirty="0" err="1">
                <a:latin typeface="Arial" panose="020B0604020202020204" pitchFamily="34" charset="0"/>
              </a:rPr>
              <a:t>crizotinib</a:t>
            </a:r>
            <a:r>
              <a:rPr lang="el-GR" altLang="el-GR" dirty="0">
                <a:latin typeface="Arial" panose="020B0604020202020204" pitchFamily="34" charset="0"/>
              </a:rPr>
              <a:t> φαίνεται να αυξάνει σημαντικά</a:t>
            </a:r>
            <a:r>
              <a:rPr lang="en-US" altLang="el-GR" dirty="0">
                <a:latin typeface="Arial" panose="020B0604020202020204" pitchFamily="34" charset="0"/>
              </a:rPr>
              <a:t> </a:t>
            </a:r>
            <a:r>
              <a:rPr lang="el-GR" altLang="el-GR" dirty="0">
                <a:latin typeface="Arial" panose="020B0604020202020204" pitchFamily="34" charset="0"/>
              </a:rPr>
              <a:t>την επιβίωση </a:t>
            </a:r>
            <a:r>
              <a:rPr lang="en-US" altLang="el-GR" dirty="0">
                <a:latin typeface="Arial" panose="020B0604020202020204" pitchFamily="34" charset="0"/>
              </a:rPr>
              <a:t> </a:t>
            </a:r>
          </a:p>
          <a:p>
            <a:pPr>
              <a:buFont typeface="Symbol" panose="05050102010706020507" pitchFamily="18" charset="2"/>
              <a:buNone/>
            </a:pPr>
            <a:r>
              <a:rPr lang="en-US" altLang="el-GR" dirty="0">
                <a:latin typeface="Arial" panose="020B0604020202020204" pitchFamily="34" charset="0"/>
              </a:rPr>
              <a:t>     </a:t>
            </a:r>
            <a:r>
              <a:rPr lang="el-GR" altLang="el-GR" dirty="0">
                <a:latin typeface="Arial" panose="020B0604020202020204" pitchFamily="34" charset="0"/>
              </a:rPr>
              <a:t>σε ασθενείς ALK+ που</a:t>
            </a:r>
            <a:r>
              <a:rPr lang="en-US" altLang="el-GR" dirty="0">
                <a:latin typeface="Arial" panose="020B0604020202020204" pitchFamily="34" charset="0"/>
              </a:rPr>
              <a:t> </a:t>
            </a:r>
            <a:r>
              <a:rPr lang="el-GR" altLang="el-GR" dirty="0">
                <a:latin typeface="Arial" panose="020B0604020202020204" pitchFamily="34" charset="0"/>
              </a:rPr>
              <a:t>λαμβάνουν θεραπεία, έναντι </a:t>
            </a:r>
            <a:endParaRPr lang="en-US" altLang="el-GR" dirty="0">
              <a:latin typeface="Arial" panose="020B0604020202020204" pitchFamily="34" charset="0"/>
            </a:endParaRPr>
          </a:p>
          <a:p>
            <a:pPr>
              <a:buFont typeface="Symbol" panose="05050102010706020507" pitchFamily="18" charset="2"/>
              <a:buNone/>
            </a:pPr>
            <a:r>
              <a:rPr lang="en-US" altLang="el-GR" dirty="0">
                <a:latin typeface="Arial" panose="020B0604020202020204" pitchFamily="34" charset="0"/>
              </a:rPr>
              <a:t>      </a:t>
            </a:r>
            <a:r>
              <a:rPr lang="el-GR" altLang="el-GR" dirty="0">
                <a:latin typeface="Arial" panose="020B0604020202020204" pitchFamily="34" charset="0"/>
              </a:rPr>
              <a:t>ασθενών ALK+</a:t>
            </a:r>
            <a:r>
              <a:rPr lang="en-US" altLang="el-GR" dirty="0">
                <a:latin typeface="Arial" panose="020B0604020202020204" pitchFamily="34" charset="0"/>
              </a:rPr>
              <a:t> </a:t>
            </a:r>
            <a:r>
              <a:rPr lang="el-GR" altLang="el-GR" dirty="0">
                <a:latin typeface="Arial" panose="020B0604020202020204" pitchFamily="34" charset="0"/>
              </a:rPr>
              <a:t>που δεν λαμβάνουν θεραπεία</a:t>
            </a:r>
          </a:p>
          <a:p>
            <a:r>
              <a:rPr lang="el-GR" altLang="el-GR" dirty="0">
                <a:latin typeface="Arial" panose="020B0604020202020204" pitchFamily="34" charset="0"/>
              </a:rPr>
              <a:t> H θετικότητα ALK αποτελεί αρνητικό</a:t>
            </a:r>
            <a:r>
              <a:rPr lang="en-US" altLang="el-GR" dirty="0">
                <a:latin typeface="Arial" panose="020B0604020202020204" pitchFamily="34" charset="0"/>
              </a:rPr>
              <a:t> </a:t>
            </a:r>
            <a:r>
              <a:rPr lang="el-GR" altLang="el-GR" dirty="0">
                <a:latin typeface="Arial" panose="020B0604020202020204" pitchFamily="34" charset="0"/>
              </a:rPr>
              <a:t>προγνωστικό παράγοντα</a:t>
            </a:r>
          </a:p>
          <a:p>
            <a:pPr>
              <a:lnSpc>
                <a:spcPct val="90000"/>
              </a:lnSpc>
            </a:pPr>
            <a:endParaRPr lang="en-GB" altLang="el-GR" dirty="0">
              <a:latin typeface="Arial" panose="020B0604020202020204" pitchFamily="34" charset="0"/>
              <a:ea typeface="MS PGothic" panose="020B0600070205080204" pitchFamily="34" charset="-128"/>
            </a:endParaRP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E6C8876-4CB6-46A1-B560-3C3158188A3A}" type="slidenum">
              <a:rPr lang="en-US" altLang="el-GR" sz="1200">
                <a:solidFill>
                  <a:srgbClr val="000000"/>
                </a:solidFill>
                <a:latin typeface="Arial" panose="020B0604020202020204" pitchFamily="34" charset="0"/>
              </a:rPr>
              <a:pPr eaLnBrk="1" hangingPunct="1"/>
              <a:t>4</a:t>
            </a:fld>
            <a:endParaRPr lang="en-US" altLang="el-GR" sz="1200">
              <a:solidFill>
                <a:srgbClr val="000000"/>
              </a:solidFill>
              <a:latin typeface="Arial" panose="020B0604020202020204" pitchFamily="34" charset="0"/>
            </a:endParaRPr>
          </a:p>
        </p:txBody>
      </p:sp>
    </p:spTree>
    <p:extLst>
      <p:ext uri="{BB962C8B-B14F-4D97-AF65-F5344CB8AC3E}">
        <p14:creationId xmlns:p14="http://schemas.microsoft.com/office/powerpoint/2010/main" val="2931787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1 - Θέση εικόνας διαφάνειας">
            <a:extLst>
              <a:ext uri="{FF2B5EF4-FFF2-40B4-BE49-F238E27FC236}">
                <a16:creationId xmlns:a16="http://schemas.microsoft.com/office/drawing/2014/main" id="{D89B3CE8-7C32-44EF-A40F-0FFE20028AC1}"/>
              </a:ext>
            </a:extLst>
          </p:cNvPr>
          <p:cNvSpPr>
            <a:spLocks noGrp="1" noRot="1" noChangeAspect="1" noTextEdit="1"/>
          </p:cNvSpPr>
          <p:nvPr>
            <p:ph type="sldImg"/>
          </p:nvPr>
        </p:nvSpPr>
        <p:spPr>
          <a:ln/>
        </p:spPr>
      </p:sp>
      <p:sp>
        <p:nvSpPr>
          <p:cNvPr id="636931" name="2 - Θέση σημειώσεων">
            <a:extLst>
              <a:ext uri="{FF2B5EF4-FFF2-40B4-BE49-F238E27FC236}">
                <a16:creationId xmlns:a16="http://schemas.microsoft.com/office/drawing/2014/main" id="{6BE10526-1CCE-4966-99D4-D5B618E3E2A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l-GR">
                <a:latin typeface="Arial" panose="020B0604020202020204" pitchFamily="34" charset="0"/>
              </a:rPr>
              <a:t>Improved responses have also been reported with the combination of immune checkpoint inhibitors and chemotherapy as the first-line treatment; however, this strategy has not yet been validated by phase III trial data and its interplay with PD-L1 status still requires clarification.</a:t>
            </a:r>
            <a:endParaRPr lang="el-GR" altLang="el-GR">
              <a:latin typeface="Arial" panose="020B0604020202020204" pitchFamily="34" charset="0"/>
            </a:endParaRPr>
          </a:p>
          <a:p>
            <a:endParaRPr lang="el-GR" altLang="el-GR">
              <a:latin typeface="Arial" panose="020B0604020202020204" pitchFamily="34" charset="0"/>
            </a:endParaRPr>
          </a:p>
        </p:txBody>
      </p:sp>
      <p:sp>
        <p:nvSpPr>
          <p:cNvPr id="4" name="3 - Θέση αριθμού διαφάνειας">
            <a:extLst>
              <a:ext uri="{FF2B5EF4-FFF2-40B4-BE49-F238E27FC236}">
                <a16:creationId xmlns:a16="http://schemas.microsoft.com/office/drawing/2014/main" id="{CFBAA4D7-8EAE-434F-AF2F-0824E9484967}"/>
              </a:ext>
            </a:extLst>
          </p:cNvPr>
          <p:cNvSpPr>
            <a:spLocks noGrp="1"/>
          </p:cNvSpPr>
          <p:nvPr>
            <p:ph type="sldNum" sz="quarter" idx="5"/>
          </p:nvPr>
        </p:nvSpPr>
        <p:spPr/>
        <p:txBody>
          <a:bodyPr/>
          <a:lstStyle>
            <a:lvl1pPr eaLnBrk="0" hangingPunct="0">
              <a:defRPr sz="2400">
                <a:solidFill>
                  <a:schemeClr val="tx1"/>
                </a:solidFill>
                <a:latin typeface="Times" panose="02020603050405020304" pitchFamily="18" charset="0"/>
                <a:cs typeface="Arial" panose="020B0604020202020204" pitchFamily="34" charset="0"/>
              </a:defRPr>
            </a:lvl1pPr>
            <a:lvl2pPr marL="742950" indent="-285750" eaLnBrk="0" hangingPunct="0">
              <a:defRPr sz="2400">
                <a:solidFill>
                  <a:schemeClr val="tx1"/>
                </a:solidFill>
                <a:latin typeface="Times" panose="02020603050405020304" pitchFamily="18" charset="0"/>
                <a:cs typeface="Arial" panose="020B0604020202020204" pitchFamily="34" charset="0"/>
              </a:defRPr>
            </a:lvl2pPr>
            <a:lvl3pPr marL="1143000" indent="-228600" eaLnBrk="0" hangingPunct="0">
              <a:defRPr sz="2400">
                <a:solidFill>
                  <a:schemeClr val="tx1"/>
                </a:solidFill>
                <a:latin typeface="Times" panose="02020603050405020304" pitchFamily="18" charset="0"/>
                <a:cs typeface="Arial" panose="020B0604020202020204" pitchFamily="34" charset="0"/>
              </a:defRPr>
            </a:lvl3pPr>
            <a:lvl4pPr marL="1600200" indent="-228600" eaLnBrk="0" hangingPunct="0">
              <a:defRPr sz="2400">
                <a:solidFill>
                  <a:schemeClr val="tx1"/>
                </a:solidFill>
                <a:latin typeface="Times" panose="02020603050405020304" pitchFamily="18" charset="0"/>
                <a:cs typeface="Arial" panose="020B0604020202020204" pitchFamily="34" charset="0"/>
              </a:defRPr>
            </a:lvl4pPr>
            <a:lvl5pPr marL="2057400" indent="-228600" eaLnBrk="0" hangingPunct="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2FB7D2B-4076-43DA-B65E-866D79D2B87C}"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Slide Image Placeholder 1">
            <a:extLst>
              <a:ext uri="{FF2B5EF4-FFF2-40B4-BE49-F238E27FC236}">
                <a16:creationId xmlns:a16="http://schemas.microsoft.com/office/drawing/2014/main" id="{A7BA1120-7CC1-4D4D-8528-6385188FD535}"/>
              </a:ext>
            </a:extLst>
          </p:cNvPr>
          <p:cNvSpPr>
            <a:spLocks noGrp="1" noRot="1" noChangeAspect="1" noChangeArrowheads="1" noTextEdit="1"/>
          </p:cNvSpPr>
          <p:nvPr>
            <p:ph type="sldImg"/>
          </p:nvPr>
        </p:nvSpPr>
        <p:spPr>
          <a:xfrm>
            <a:off x="850900" y="744538"/>
            <a:ext cx="4967288" cy="3724275"/>
          </a:xfrm>
          <a:ln/>
        </p:spPr>
      </p:sp>
      <p:sp>
        <p:nvSpPr>
          <p:cNvPr id="637955" name="Notes Placeholder 2">
            <a:extLst>
              <a:ext uri="{FF2B5EF4-FFF2-40B4-BE49-F238E27FC236}">
                <a16:creationId xmlns:a16="http://schemas.microsoft.com/office/drawing/2014/main" id="{DA9CC112-73CF-40B5-A786-BB6F073530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l-GR" dirty="0">
                <a:latin typeface="Arial" panose="020B0604020202020204" pitchFamily="34" charset="0"/>
              </a:rPr>
              <a:t>In the KEYNOTE-021 trial Pembrolizumab was added to the chemotherapy doublet of carboplatin plus pemetrexed and compared with chemotherapy. The addition of pembrolizumab improved PFS by 13 vs 8.9 months (HR, 0.53; </a:t>
            </a:r>
            <a:r>
              <a:rPr lang="en-US" altLang="el-GR" i="1" dirty="0">
                <a:latin typeface="Arial" panose="020B0604020202020204" pitchFamily="34" charset="0"/>
              </a:rPr>
              <a:t>P</a:t>
            </a:r>
            <a:r>
              <a:rPr lang="en-US" altLang="el-GR" dirty="0">
                <a:latin typeface="Arial" panose="020B0604020202020204" pitchFamily="34" charset="0"/>
              </a:rPr>
              <a:t> = .0102), but also added to toxicity (grade ≥ 3 adverse events: 39% vs 26%).  KEYNOTE-021 is a nice phase II trial, but a very positive phase II trial may not be positive in a phase III trial</a:t>
            </a:r>
            <a:endParaRPr lang="el-GR" altLang="el-GR" dirty="0">
              <a:latin typeface="Arial" panose="020B0604020202020204" pitchFamily="34" charset="0"/>
            </a:endParaRPr>
          </a:p>
          <a:p>
            <a:endParaRPr lang="en-US" altLang="en-US" i="1" dirty="0">
              <a:latin typeface="Arial" panose="020B0604020202020204" pitchFamily="34" charset="0"/>
            </a:endParaRPr>
          </a:p>
        </p:txBody>
      </p:sp>
      <p:sp>
        <p:nvSpPr>
          <p:cNvPr id="637956" name="Slide Number Placeholder 3">
            <a:extLst>
              <a:ext uri="{FF2B5EF4-FFF2-40B4-BE49-F238E27FC236}">
                <a16:creationId xmlns:a16="http://schemas.microsoft.com/office/drawing/2014/main" id="{60C95B63-ECE5-48F8-B46B-C784502136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anose="02020603050405020304" pitchFamily="18" charset="0"/>
                <a:cs typeface="Arial" panose="020B0604020202020204" pitchFamily="34" charset="0"/>
              </a:defRPr>
            </a:lvl1pPr>
            <a:lvl2pPr marL="742950" indent="-285750" eaLnBrk="0" hangingPunct="0">
              <a:defRPr sz="2400">
                <a:solidFill>
                  <a:schemeClr val="tx1"/>
                </a:solidFill>
                <a:latin typeface="Times" panose="02020603050405020304" pitchFamily="18" charset="0"/>
                <a:cs typeface="Arial" panose="020B0604020202020204" pitchFamily="34" charset="0"/>
              </a:defRPr>
            </a:lvl2pPr>
            <a:lvl3pPr marL="1143000" indent="-228600" eaLnBrk="0" hangingPunct="0">
              <a:defRPr sz="2400">
                <a:solidFill>
                  <a:schemeClr val="tx1"/>
                </a:solidFill>
                <a:latin typeface="Times" panose="02020603050405020304" pitchFamily="18" charset="0"/>
                <a:cs typeface="Arial" panose="020B0604020202020204" pitchFamily="34" charset="0"/>
              </a:defRPr>
            </a:lvl3pPr>
            <a:lvl4pPr marL="1600200" indent="-228600" eaLnBrk="0" hangingPunct="0">
              <a:defRPr sz="2400">
                <a:solidFill>
                  <a:schemeClr val="tx1"/>
                </a:solidFill>
                <a:latin typeface="Times" panose="02020603050405020304" pitchFamily="18" charset="0"/>
                <a:cs typeface="Arial" panose="020B0604020202020204" pitchFamily="34" charset="0"/>
              </a:defRPr>
            </a:lvl4pPr>
            <a:lvl5pPr marL="2057400" indent="-228600" eaLnBrk="0" hangingPunct="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0E5C3E4-7F54-4870-8FB4-25EB7139F1B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6425" y="809625"/>
            <a:ext cx="5811838" cy="326866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9358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Medidatarave</a:t>
            </a:r>
            <a:endParaRPr lang="en-US" dirty="0"/>
          </a:p>
          <a:p>
            <a:r>
              <a:rPr lang="en-US" dirty="0"/>
              <a:t>inform</a:t>
            </a:r>
            <a:endParaRPr lang="el-GR" dirty="0"/>
          </a:p>
        </p:txBody>
      </p:sp>
      <p:sp>
        <p:nvSpPr>
          <p:cNvPr id="4" name="Slide Number Placeholder 3"/>
          <p:cNvSpPr>
            <a:spLocks noGrp="1"/>
          </p:cNvSpPr>
          <p:nvPr>
            <p:ph type="sldNum" sz="quarter" idx="5"/>
          </p:nvPr>
        </p:nvSpPr>
        <p:spPr/>
        <p:txBody>
          <a:bodyPr/>
          <a:lstStyle/>
          <a:p>
            <a:fld id="{83F8CCAE-6097-0B49-BFAA-632C0A80571D}" type="slidenum">
              <a:rPr lang="en-US" smtClean="0"/>
              <a:pPr/>
              <a:t>30</a:t>
            </a:fld>
            <a:endParaRPr lang="en-US"/>
          </a:p>
        </p:txBody>
      </p:sp>
    </p:spTree>
    <p:extLst>
      <p:ext uri="{BB962C8B-B14F-4D97-AF65-F5344CB8AC3E}">
        <p14:creationId xmlns:p14="http://schemas.microsoft.com/office/powerpoint/2010/main" val="2786271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84034C-90E7-A24F-BC27-E61A4CB7B4BF}" type="slidenum">
              <a:rPr lang="en-US" smtClean="0"/>
              <a:pPr/>
              <a:t>53</a:t>
            </a:fld>
            <a:endParaRPr lang="en-US"/>
          </a:p>
        </p:txBody>
      </p:sp>
    </p:spTree>
    <p:extLst>
      <p:ext uri="{BB962C8B-B14F-4D97-AF65-F5344CB8AC3E}">
        <p14:creationId xmlns:p14="http://schemas.microsoft.com/office/powerpoint/2010/main" val="2828366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slideMaster" Target="../slideMasters/slideMaster11.xml"/><Relationship Id="rId1" Type="http://schemas.openxmlformats.org/officeDocument/2006/relationships/themeOverride" Target="../theme/themeOverride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2130434"/>
            <a:ext cx="103632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a:t>Κάντε κλικ για να επεξεργαστείτε τον υπότιτλο του υποδείγματος</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3" y="273049"/>
            <a:ext cx="4011084" cy="1162051"/>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4766733" y="2730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609603" y="1435104"/>
            <a:ext cx="4011084" cy="4691063"/>
          </a:xfrm>
        </p:spPr>
        <p:txBody>
          <a:bodyPr/>
          <a:lstStyle>
            <a:lvl1pPr marL="0" indent="0">
              <a:buNone/>
              <a:defRPr sz="1500"/>
            </a:lvl1pPr>
            <a:lvl2pPr marL="457155" indent="0">
              <a:buNone/>
              <a:defRPr sz="1200"/>
            </a:lvl2pPr>
            <a:lvl3pPr marL="914309" indent="0">
              <a:buNone/>
              <a:defRPr sz="1100"/>
            </a:lvl3pPr>
            <a:lvl4pPr marL="1371464" indent="0">
              <a:buNone/>
              <a:defRPr sz="900"/>
            </a:lvl4pPr>
            <a:lvl5pPr marL="1828618" indent="0">
              <a:buNone/>
              <a:defRPr sz="900"/>
            </a:lvl5pPr>
            <a:lvl6pPr marL="2285774" indent="0">
              <a:buNone/>
              <a:defRPr sz="900"/>
            </a:lvl6pPr>
            <a:lvl7pPr marL="2742926" indent="0">
              <a:buNone/>
              <a:defRPr sz="900"/>
            </a:lvl7pPr>
            <a:lvl8pPr marL="3200080" indent="0">
              <a:buNone/>
              <a:defRPr sz="900"/>
            </a:lvl8pPr>
            <a:lvl9pPr marL="3657235" indent="0">
              <a:buNone/>
              <a:defRPr sz="900"/>
            </a:lvl9pPr>
          </a:lstStyle>
          <a:p>
            <a:pPr lvl="0"/>
            <a:r>
              <a:rPr lang="el-GR"/>
              <a:t>Kλικ για επεξεργασία των στυλ του υποδείγματος</a:t>
            </a: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1"/>
            <a:ext cx="7315200" cy="566739"/>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2389717" y="612775"/>
            <a:ext cx="7315200" cy="4114800"/>
          </a:xfrm>
        </p:spPr>
        <p:txBody>
          <a:bodyPr/>
          <a:lstStyle>
            <a:lvl1pPr marL="0" indent="0">
              <a:buNone/>
              <a:defRPr sz="3200"/>
            </a:lvl1pPr>
            <a:lvl2pPr marL="457155" indent="0">
              <a:buNone/>
              <a:defRPr sz="2800"/>
            </a:lvl2pPr>
            <a:lvl3pPr marL="914309" indent="0">
              <a:buNone/>
              <a:defRPr sz="2400"/>
            </a:lvl3pPr>
            <a:lvl4pPr marL="1371464" indent="0">
              <a:buNone/>
              <a:defRPr sz="2000"/>
            </a:lvl4pPr>
            <a:lvl5pPr marL="1828618" indent="0">
              <a:buNone/>
              <a:defRPr sz="2000"/>
            </a:lvl5pPr>
            <a:lvl6pPr marL="2285774" indent="0">
              <a:buNone/>
              <a:defRPr sz="2000"/>
            </a:lvl6pPr>
            <a:lvl7pPr marL="2742926" indent="0">
              <a:buNone/>
              <a:defRPr sz="2000"/>
            </a:lvl7pPr>
            <a:lvl8pPr marL="3200080" indent="0">
              <a:buNone/>
              <a:defRPr sz="2000"/>
            </a:lvl8pPr>
            <a:lvl9pPr marL="3657235" indent="0">
              <a:buNone/>
              <a:defRPr sz="2000"/>
            </a:lvl9pPr>
          </a:lstStyle>
          <a:p>
            <a:pPr lvl="0"/>
            <a:endParaRPr lang="el-GR" noProof="0"/>
          </a:p>
        </p:txBody>
      </p:sp>
      <p:sp>
        <p:nvSpPr>
          <p:cNvPr id="4" name="3 - Θέση κειμένου"/>
          <p:cNvSpPr>
            <a:spLocks noGrp="1"/>
          </p:cNvSpPr>
          <p:nvPr>
            <p:ph type="body" sz="half" idx="2"/>
          </p:nvPr>
        </p:nvSpPr>
        <p:spPr>
          <a:xfrm>
            <a:off x="2389717" y="5367342"/>
            <a:ext cx="7315200" cy="804863"/>
          </a:xfrm>
        </p:spPr>
        <p:txBody>
          <a:bodyPr/>
          <a:lstStyle>
            <a:lvl1pPr marL="0" indent="0">
              <a:buNone/>
              <a:defRPr sz="1500"/>
            </a:lvl1pPr>
            <a:lvl2pPr marL="457155" indent="0">
              <a:buNone/>
              <a:defRPr sz="1200"/>
            </a:lvl2pPr>
            <a:lvl3pPr marL="914309" indent="0">
              <a:buNone/>
              <a:defRPr sz="1100"/>
            </a:lvl3pPr>
            <a:lvl4pPr marL="1371464" indent="0">
              <a:buNone/>
              <a:defRPr sz="900"/>
            </a:lvl4pPr>
            <a:lvl5pPr marL="1828618" indent="0">
              <a:buNone/>
              <a:defRPr sz="900"/>
            </a:lvl5pPr>
            <a:lvl6pPr marL="2285774" indent="0">
              <a:buNone/>
              <a:defRPr sz="900"/>
            </a:lvl6pPr>
            <a:lvl7pPr marL="2742926" indent="0">
              <a:buNone/>
              <a:defRPr sz="900"/>
            </a:lvl7pPr>
            <a:lvl8pPr marL="3200080" indent="0">
              <a:buNone/>
              <a:defRPr sz="900"/>
            </a:lvl8pPr>
            <a:lvl9pPr marL="3657235" indent="0">
              <a:buNone/>
              <a:defRPr sz="900"/>
            </a:lvl9pPr>
          </a:lstStyle>
          <a:p>
            <a:pPr lvl="0"/>
            <a:r>
              <a:rPr lang="el-GR"/>
              <a:t>Kλικ για επεξεργασία των στυλ του υποδείγματος</a:t>
            </a: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9017000" y="304815"/>
            <a:ext cx="2768600" cy="53308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711200" y="304815"/>
            <a:ext cx="8102600" cy="53308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1_Title Only with ref">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GB"/>
          </a:p>
        </p:txBody>
      </p:sp>
      <p:sp>
        <p:nvSpPr>
          <p:cNvPr id="6" name="Text Placeholder 4"/>
          <p:cNvSpPr>
            <a:spLocks noGrp="1"/>
          </p:cNvSpPr>
          <p:nvPr>
            <p:ph type="body" sz="quarter" idx="10"/>
          </p:nvPr>
        </p:nvSpPr>
        <p:spPr>
          <a:xfrm>
            <a:off x="623207" y="6087609"/>
            <a:ext cx="11264900" cy="654051"/>
          </a:xfrm>
        </p:spPr>
        <p:txBody>
          <a:bodyPr anchor="b"/>
          <a:lstStyle>
            <a:lvl1pPr algn="r">
              <a:spcAft>
                <a:spcPts val="0"/>
              </a:spcAft>
              <a:buNone/>
              <a:defRPr sz="1200"/>
            </a:lvl1pPr>
          </a:lstStyle>
          <a:p>
            <a:pPr lvl="0"/>
            <a:r>
              <a:rPr lang="en-US" dirty="0"/>
              <a:t>Click to edit Master text styles</a:t>
            </a: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1_Title and Content: Market New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14"/>
          <p:cNvSpPr>
            <a:spLocks noGrp="1"/>
          </p:cNvSpPr>
          <p:nvPr>
            <p:ph type="body" sz="quarter" idx="15"/>
          </p:nvPr>
        </p:nvSpPr>
        <p:spPr>
          <a:xfrm>
            <a:off x="190500" y="6334125"/>
            <a:ext cx="9804400" cy="323851"/>
          </a:xfrm>
        </p:spPr>
        <p:txBody>
          <a:bodyPr/>
          <a:lstStyle>
            <a:lvl1pPr marL="0" indent="0" algn="l">
              <a:lnSpc>
                <a:spcPts val="900"/>
              </a:lnSpc>
              <a:spcBef>
                <a:spcPts val="100"/>
              </a:spcBef>
              <a:spcAft>
                <a:spcPts val="100"/>
              </a:spcAft>
              <a:buFontTx/>
              <a:buNone/>
              <a:defRPr sz="800" b="0">
                <a:latin typeface="+mn-lt"/>
              </a:defRPr>
            </a:lvl1pPr>
          </a:lstStyle>
          <a:p>
            <a:pPr lvl="0"/>
            <a:r>
              <a:rPr lang="en-US" dirty="0"/>
              <a:t>Click to edit Master text styles</a:t>
            </a:r>
          </a:p>
        </p:txBody>
      </p:sp>
      <p:sp>
        <p:nvSpPr>
          <p:cNvPr id="10" name="Text Placeholder 9"/>
          <p:cNvSpPr>
            <a:spLocks noGrp="1"/>
          </p:cNvSpPr>
          <p:nvPr>
            <p:ph type="body" sz="quarter" idx="16"/>
          </p:nvPr>
        </p:nvSpPr>
        <p:spPr>
          <a:xfrm>
            <a:off x="762003" y="1143008"/>
            <a:ext cx="10883900" cy="4791075"/>
          </a:xfrm>
        </p:spPr>
        <p:txBody>
          <a:bodyPr/>
          <a:lstStyle>
            <a:lvl1pPr marL="119052" marR="0" indent="-119052" algn="l" defTabSz="914309" rtl="0" eaLnBrk="1" fontAlgn="base" latinLnBrk="0" hangingPunct="1">
              <a:lnSpc>
                <a:spcPct val="100000"/>
              </a:lnSpc>
              <a:spcBef>
                <a:spcPts val="0"/>
              </a:spcBef>
              <a:spcAft>
                <a:spcPts val="400"/>
              </a:spcAft>
              <a:buClr>
                <a:srgbClr val="9B5BA4">
                  <a:lumMod val="60000"/>
                  <a:lumOff val="40000"/>
                </a:srgbClr>
              </a:buClr>
              <a:buSzPct val="60000"/>
              <a:buFont typeface="Arial" pitchFamily="34" charset="0"/>
              <a:buChar char="►"/>
              <a:tabLst/>
              <a:defRPr/>
            </a:lvl1pPr>
            <a:lvl2pPr marL="285724" marR="0" indent="-115877" algn="l" defTabSz="914309" rtl="0" eaLnBrk="1" fontAlgn="base" latinLnBrk="0" hangingPunct="1">
              <a:lnSpc>
                <a:spcPts val="1200"/>
              </a:lnSpc>
              <a:spcBef>
                <a:spcPct val="0"/>
              </a:spcBef>
              <a:spcAft>
                <a:spcPts val="200"/>
              </a:spcAft>
              <a:buClr>
                <a:srgbClr val="000000"/>
              </a:buClr>
              <a:buSzTx/>
              <a:buFontTx/>
              <a:buChar char="•"/>
              <a:tabLst/>
              <a:defRPr/>
            </a:lvl2pPr>
            <a:lvl3pPr marL="342866" marR="0" indent="-114289" algn="l" defTabSz="914309" rtl="0" eaLnBrk="1" fontAlgn="base" latinLnBrk="0" hangingPunct="1">
              <a:lnSpc>
                <a:spcPts val="1200"/>
              </a:lnSpc>
              <a:spcBef>
                <a:spcPct val="0"/>
              </a:spcBef>
              <a:spcAft>
                <a:spcPts val="200"/>
              </a:spcAft>
              <a:buClr>
                <a:srgbClr val="000000"/>
              </a:buClr>
              <a:buSzTx/>
              <a:buFontTx/>
              <a:buChar char="•"/>
              <a:tabLst/>
              <a:defRPr/>
            </a:lvl3pPr>
            <a:lvl4pPr marL="457155" marR="0" indent="-114289" algn="l" defTabSz="914309" rtl="0" eaLnBrk="1" fontAlgn="base" latinLnBrk="0" hangingPunct="1">
              <a:lnSpc>
                <a:spcPts val="1200"/>
              </a:lnSpc>
              <a:spcBef>
                <a:spcPct val="0"/>
              </a:spcBef>
              <a:spcAft>
                <a:spcPts val="200"/>
              </a:spcAft>
              <a:buClr>
                <a:srgbClr val="000000"/>
              </a:buClr>
              <a:buSzTx/>
              <a:buFont typeface="Arial" pitchFamily="34" charset="0"/>
              <a:buChar char="•"/>
              <a:tabLst/>
              <a:defRPr/>
            </a:lvl4pPr>
            <a:lvl5pPr marL="571444" marR="0" indent="-114289" algn="l" defTabSz="914309" rtl="0" eaLnBrk="1" fontAlgn="base" latinLnBrk="0" hangingPunct="1">
              <a:lnSpc>
                <a:spcPts val="1200"/>
              </a:lnSpc>
              <a:spcBef>
                <a:spcPct val="0"/>
              </a:spcBef>
              <a:spcAft>
                <a:spcPts val="200"/>
              </a:spcAft>
              <a:buClrTx/>
              <a:buSzTx/>
              <a:buFont typeface="Arial" pitchFamily="34" charset="0"/>
              <a:buChar char="•"/>
              <a:tabLst/>
              <a:defRPr sz="110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Slide Number Placeholder 4"/>
          <p:cNvSpPr>
            <a:spLocks noGrp="1"/>
          </p:cNvSpPr>
          <p:nvPr>
            <p:ph type="sldNum" sz="quarter" idx="17"/>
          </p:nvPr>
        </p:nvSpPr>
        <p:spPr>
          <a:xfrm>
            <a:off x="11612047" y="6462718"/>
            <a:ext cx="579967" cy="336551"/>
          </a:xfrm>
          <a:prstGeom prst="rect">
            <a:avLst/>
          </a:prstGeom>
        </p:spPr>
        <p:txBody>
          <a:bodyPr lIns="91432" tIns="45718" rIns="91432" bIns="45718"/>
          <a:lstStyle>
            <a:lvl1pPr eaLnBrk="0" hangingPunct="0">
              <a:defRPr>
                <a:solidFill>
                  <a:srgbClr val="002D47"/>
                </a:solidFill>
                <a:latin typeface="Arial" pitchFamily="34" charset="0"/>
                <a:cs typeface="Arial" pitchFamily="34" charset="0"/>
              </a:defRPr>
            </a:lvl1pPr>
          </a:lstStyle>
          <a:p>
            <a:pPr defTabSz="914309" fontAlgn="base">
              <a:spcBef>
                <a:spcPct val="0"/>
              </a:spcBef>
              <a:spcAft>
                <a:spcPct val="0"/>
              </a:spcAft>
              <a:defRPr/>
            </a:pPr>
            <a:fld id="{B620F9A9-C39B-4974-9691-ABA555CFDD44}" type="slidenum">
              <a:rPr lang="en-US" sz="2400"/>
              <a:pPr defTabSz="914309" fontAlgn="base">
                <a:spcBef>
                  <a:spcPct val="0"/>
                </a:spcBef>
                <a:spcAft>
                  <a:spcPct val="0"/>
                </a:spcAft>
                <a:defRPr/>
              </a:pPr>
              <a:t>‹#›</a:t>
            </a:fld>
            <a:endParaRPr lang="en-US" sz="2400" dirty="0"/>
          </a:p>
        </p:txBody>
      </p:sp>
    </p:spTree>
  </p:cSld>
  <p:clrMapOvr>
    <a:masterClrMapping/>
  </p:clrMapOvr>
  <p:transition spd="med">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7" name="Text Placeholder 5"/>
          <p:cNvSpPr>
            <a:spLocks noGrp="1"/>
          </p:cNvSpPr>
          <p:nvPr>
            <p:ph type="body" sz="quarter" idx="10"/>
          </p:nvPr>
        </p:nvSpPr>
        <p:spPr bwMode="black">
          <a:xfrm>
            <a:off x="307136" y="1008000"/>
            <a:ext cx="11577733" cy="374400"/>
          </a:xfrm>
        </p:spPr>
        <p:txBody>
          <a:bodyPr tIns="18288" bIns="18288"/>
          <a:lstStyle>
            <a:lvl1pPr marL="0" indent="0">
              <a:spcBef>
                <a:spcPts val="300"/>
              </a:spcBef>
              <a:buNone/>
              <a:defRPr sz="2000" b="0" i="1">
                <a:solidFill>
                  <a:schemeClr val="accent2"/>
                </a:solidFill>
              </a:defRPr>
            </a:lvl1pPr>
          </a:lstStyle>
          <a:p>
            <a:pPr lvl="0"/>
            <a:r>
              <a:rPr lang="en-US" dirty="0"/>
              <a:t>Click to edit Master text styles</a:t>
            </a:r>
          </a:p>
        </p:txBody>
      </p:sp>
      <p:sp>
        <p:nvSpPr>
          <p:cNvPr id="8" name="Text Placeholder 9"/>
          <p:cNvSpPr>
            <a:spLocks noGrp="1"/>
          </p:cNvSpPr>
          <p:nvPr>
            <p:ph type="body" sz="quarter" idx="11"/>
          </p:nvPr>
        </p:nvSpPr>
        <p:spPr bwMode="black">
          <a:xfrm>
            <a:off x="355200" y="5868001"/>
            <a:ext cx="11481600" cy="359939"/>
          </a:xfrm>
        </p:spPr>
        <p:txBody>
          <a:bodyPr lIns="45718" rIns="45718" anchor="b"/>
          <a:lstStyle>
            <a:lvl1pPr marL="0" indent="0">
              <a:lnSpc>
                <a:spcPct val="90000"/>
              </a:lnSpc>
              <a:spcBef>
                <a:spcPts val="200"/>
              </a:spcBef>
              <a:buNone/>
              <a:defRPr sz="900"/>
            </a:lvl1pPr>
          </a:lstStyle>
          <a:p>
            <a:pPr lvl="0"/>
            <a:r>
              <a:rPr lang="el-GR"/>
              <a:t>Kλικ για επεξεργασία των στυλ του υποδείγματος</a:t>
            </a:r>
          </a:p>
        </p:txBody>
      </p:sp>
      <p:sp>
        <p:nvSpPr>
          <p:cNvPr id="6" name="Content Placeholder 5"/>
          <p:cNvSpPr>
            <a:spLocks noGrp="1"/>
          </p:cNvSpPr>
          <p:nvPr>
            <p:ph sz="quarter" idx="12"/>
          </p:nvPr>
        </p:nvSpPr>
        <p:spPr bwMode="black">
          <a:xfrm>
            <a:off x="463296" y="1536192"/>
            <a:ext cx="11277600" cy="4297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Text Placeholder 4"/>
          <p:cNvSpPr>
            <a:spLocks noGrp="1"/>
          </p:cNvSpPr>
          <p:nvPr>
            <p:ph type="body" sz="quarter" idx="10"/>
          </p:nvPr>
        </p:nvSpPr>
        <p:spPr>
          <a:xfrm>
            <a:off x="4454159" y="6194879"/>
            <a:ext cx="7126457" cy="431800"/>
          </a:xfrm>
        </p:spPr>
        <p:txBody>
          <a:bodyPr anchor="b"/>
          <a:lstStyle>
            <a:lvl1pPr algn="r">
              <a:spcAft>
                <a:spcPts val="0"/>
              </a:spcAft>
              <a:buNone/>
              <a:defRPr sz="1200" baseline="0"/>
            </a:lvl1pPr>
          </a:lstStyle>
          <a:p>
            <a:pPr lvl="0"/>
            <a:r>
              <a:rPr lang="en-US" dirty="0"/>
              <a:t>Click to edit Master text styles</a:t>
            </a:r>
          </a:p>
        </p:txBody>
      </p:sp>
    </p:spTree>
  </p:cSld>
  <p:clrMapOvr>
    <a:masterClrMapping/>
  </p:clrMapOvr>
  <p:transition spd="slow">
    <p:push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9017000" y="304801"/>
            <a:ext cx="2768600" cy="53308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711200" y="304801"/>
            <a:ext cx="8102600" cy="53308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7" name="Text Placeholder 4"/>
          <p:cNvSpPr>
            <a:spLocks noGrp="1"/>
          </p:cNvSpPr>
          <p:nvPr>
            <p:ph type="body" sz="quarter" idx="10"/>
          </p:nvPr>
        </p:nvSpPr>
        <p:spPr>
          <a:xfrm>
            <a:off x="6156052" y="6179639"/>
            <a:ext cx="5475393" cy="431800"/>
          </a:xfrm>
        </p:spPr>
        <p:txBody>
          <a:bodyPr anchor="b"/>
          <a:lstStyle>
            <a:lvl1pPr algn="r">
              <a:spcAft>
                <a:spcPts val="0"/>
              </a:spcAft>
              <a:buNone/>
              <a:defRPr sz="1200" baseline="0"/>
            </a:lvl1pPr>
          </a:lstStyle>
          <a:p>
            <a:pPr lvl="0"/>
            <a:r>
              <a:rPr lang="en-US" dirty="0"/>
              <a:t>Click to edit Master text styles</a:t>
            </a:r>
          </a:p>
        </p:txBody>
      </p:sp>
      <p:sp>
        <p:nvSpPr>
          <p:cNvPr id="9" name="Text Placeholder 6"/>
          <p:cNvSpPr>
            <a:spLocks noGrp="1"/>
          </p:cNvSpPr>
          <p:nvPr>
            <p:ph type="body" sz="quarter" idx="11"/>
          </p:nvPr>
        </p:nvSpPr>
        <p:spPr>
          <a:xfrm>
            <a:off x="635019" y="6179639"/>
            <a:ext cx="5400993" cy="431800"/>
          </a:xfrm>
        </p:spPr>
        <p:txBody>
          <a:bodyPr anchor="b"/>
          <a:lstStyle>
            <a:lvl1pPr marL="0" indent="0">
              <a:spcAft>
                <a:spcPts val="0"/>
              </a:spcAft>
              <a:buNone/>
              <a:defRPr sz="1200"/>
            </a:lvl1pPr>
            <a:lvl2pPr marL="204770" indent="0">
              <a:buNone/>
              <a:defRPr sz="1200"/>
            </a:lvl2pPr>
            <a:lvl3pPr marL="495252" indent="0">
              <a:buNone/>
              <a:defRPr sz="1200"/>
            </a:lvl3pPr>
            <a:lvl4pPr marL="714303" indent="0">
              <a:buNone/>
              <a:defRPr sz="1200"/>
            </a:lvl4pPr>
            <a:lvl5pPr marL="990502" indent="0">
              <a:buNone/>
              <a:defRPr sz="1200"/>
            </a:lvl5pPr>
          </a:lstStyle>
          <a:p>
            <a:pPr lvl="0"/>
            <a:r>
              <a:rPr lang="en-US" dirty="0"/>
              <a:t>Click to edit Master text styles</a:t>
            </a:r>
          </a:p>
        </p:txBody>
      </p:sp>
    </p:spTree>
  </p:cSld>
  <p:clrMapOvr>
    <a:masterClrMapping/>
  </p:clrMapOvr>
  <p:transition spd="slow">
    <p:push dir="d"/>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1583500" y="274637"/>
            <a:ext cx="9998901" cy="1143000"/>
          </a:xfrm>
        </p:spPr>
        <p:txBody>
          <a:bodyPr/>
          <a:lstStyle/>
          <a:p>
            <a:r>
              <a:rPr lang="it-IT"/>
              <a:t>Fare clic per modificare lo stile del titolo</a:t>
            </a:r>
          </a:p>
        </p:txBody>
      </p:sp>
      <p:sp>
        <p:nvSpPr>
          <p:cNvPr id="3" name="Segnaposto data 3"/>
          <p:cNvSpPr>
            <a:spLocks noGrp="1"/>
          </p:cNvSpPr>
          <p:nvPr>
            <p:ph type="dt" sz="half" idx="10"/>
          </p:nvPr>
        </p:nvSpPr>
        <p:spPr>
          <a:xfrm>
            <a:off x="609600" y="6356364"/>
            <a:ext cx="2844800" cy="365125"/>
          </a:xfrm>
          <a:prstGeom prst="rect">
            <a:avLst/>
          </a:prstGeom>
        </p:spPr>
        <p:txBody>
          <a:bodyPr lIns="91432" tIns="45718" rIns="91432" bIns="45718"/>
          <a:lstStyle>
            <a:lvl1pPr eaLnBrk="0" hangingPunct="0">
              <a:defRPr>
                <a:solidFill>
                  <a:prstClr val="black">
                    <a:tint val="75000"/>
                  </a:prstClr>
                </a:solidFill>
                <a:latin typeface="Times" pitchFamily="-111" charset="0"/>
                <a:cs typeface="+mn-cs"/>
              </a:defRPr>
            </a:lvl1pPr>
          </a:lstStyle>
          <a:p>
            <a:pPr defTabSz="914309" fontAlgn="base">
              <a:spcBef>
                <a:spcPct val="0"/>
              </a:spcBef>
              <a:spcAft>
                <a:spcPct val="0"/>
              </a:spcAft>
              <a:defRPr/>
            </a:pPr>
            <a:fld id="{671247F6-BD20-45FD-82A0-C23ADF50FB17}" type="datetimeFigureOut">
              <a:rPr lang="it-IT" sz="2400"/>
              <a:pPr defTabSz="914309" fontAlgn="base">
                <a:spcBef>
                  <a:spcPct val="0"/>
                </a:spcBef>
                <a:spcAft>
                  <a:spcPct val="0"/>
                </a:spcAft>
                <a:defRPr/>
              </a:pPr>
              <a:t>16/10/2020</a:t>
            </a:fld>
            <a:endParaRPr lang="it-IT" sz="2400" dirty="0"/>
          </a:p>
        </p:txBody>
      </p:sp>
      <p:sp>
        <p:nvSpPr>
          <p:cNvPr id="4" name="Segnaposto piè di pagina 4"/>
          <p:cNvSpPr>
            <a:spLocks noGrp="1"/>
          </p:cNvSpPr>
          <p:nvPr>
            <p:ph type="ftr" sz="quarter" idx="11"/>
          </p:nvPr>
        </p:nvSpPr>
        <p:spPr>
          <a:xfrm>
            <a:off x="4165600" y="6356364"/>
            <a:ext cx="3860800" cy="365125"/>
          </a:xfrm>
          <a:prstGeom prst="rect">
            <a:avLst/>
          </a:prstGeom>
        </p:spPr>
        <p:txBody>
          <a:bodyPr lIns="91432" tIns="45718" rIns="91432" bIns="45718"/>
          <a:lstStyle>
            <a:lvl1pPr eaLnBrk="0" hangingPunct="0">
              <a:defRPr>
                <a:solidFill>
                  <a:prstClr val="black">
                    <a:tint val="75000"/>
                  </a:prstClr>
                </a:solidFill>
                <a:latin typeface="Times" pitchFamily="-111" charset="0"/>
                <a:cs typeface="+mn-cs"/>
              </a:defRPr>
            </a:lvl1pPr>
          </a:lstStyle>
          <a:p>
            <a:pPr defTabSz="914309" fontAlgn="base">
              <a:spcBef>
                <a:spcPct val="0"/>
              </a:spcBef>
              <a:spcAft>
                <a:spcPct val="0"/>
              </a:spcAft>
              <a:defRPr/>
            </a:pPr>
            <a:endParaRPr lang="it-IT" sz="2400" dirty="0"/>
          </a:p>
        </p:txBody>
      </p:sp>
      <p:sp>
        <p:nvSpPr>
          <p:cNvPr id="5" name="Segnaposto numero diapositiva 5"/>
          <p:cNvSpPr>
            <a:spLocks noGrp="1"/>
          </p:cNvSpPr>
          <p:nvPr>
            <p:ph type="sldNum" sz="quarter" idx="12"/>
          </p:nvPr>
        </p:nvSpPr>
        <p:spPr>
          <a:xfrm>
            <a:off x="8737600" y="6356364"/>
            <a:ext cx="2844800" cy="365125"/>
          </a:xfrm>
          <a:prstGeom prst="rect">
            <a:avLst/>
          </a:prstGeom>
        </p:spPr>
        <p:txBody>
          <a:bodyPr lIns="91432" tIns="45718" rIns="91432" bIns="45718"/>
          <a:lstStyle>
            <a:lvl1pPr eaLnBrk="0" hangingPunct="0">
              <a:defRPr>
                <a:solidFill>
                  <a:prstClr val="black">
                    <a:tint val="75000"/>
                  </a:prstClr>
                </a:solidFill>
                <a:latin typeface="Times" pitchFamily="-111" charset="0"/>
                <a:cs typeface="+mn-cs"/>
              </a:defRPr>
            </a:lvl1pPr>
          </a:lstStyle>
          <a:p>
            <a:pPr defTabSz="914309" fontAlgn="base">
              <a:spcBef>
                <a:spcPct val="0"/>
              </a:spcBef>
              <a:spcAft>
                <a:spcPct val="0"/>
              </a:spcAft>
              <a:defRPr/>
            </a:pPr>
            <a:fld id="{2E79C40E-4E83-4CB2-BF7C-FB2671B19257}" type="slidenum">
              <a:rPr lang="it-IT" sz="2400"/>
              <a:pPr defTabSz="914309" fontAlgn="base">
                <a:spcBef>
                  <a:spcPct val="0"/>
                </a:spcBef>
                <a:spcAft>
                  <a:spcPct val="0"/>
                </a:spcAft>
                <a:defRPr/>
              </a:pPr>
              <a:t>‹#›</a:t>
            </a:fld>
            <a:endParaRPr lang="it-IT" sz="2400" dirty="0"/>
          </a:p>
        </p:txBody>
      </p:sp>
    </p:spTree>
  </p:cSld>
  <p:clrMapOvr>
    <a:masterClrMapping/>
  </p:clrMapOvr>
  <p:transition spd="slow">
    <p:push dir="d"/>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Titel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9668" y="305999"/>
            <a:ext cx="11091373" cy="802800"/>
          </a:xfrm>
          <a:prstGeom prst="rect">
            <a:avLst/>
          </a:prstGeom>
        </p:spPr>
        <p:txBody>
          <a:bodyPr tIns="125989" anchor="t"/>
          <a:lstStyle>
            <a:lvl1pPr>
              <a:lnSpc>
                <a:spcPct val="75000"/>
              </a:lnSpc>
              <a:defRPr>
                <a:solidFill>
                  <a:schemeClr val="accent4"/>
                </a:solidFill>
              </a:defRPr>
            </a:lvl1pPr>
          </a:lstStyle>
          <a:p>
            <a:r>
              <a:rPr lang="el-GR" noProof="0"/>
              <a:t>Kλικ για επεξεργασία του τίτλου</a:t>
            </a:r>
            <a:endParaRPr lang="en-US" noProof="0" dirty="0"/>
          </a:p>
        </p:txBody>
      </p:sp>
      <p:sp>
        <p:nvSpPr>
          <p:cNvPr id="10" name="Textplatzhalter 9" descr="Subtitle"/>
          <p:cNvSpPr>
            <a:spLocks noGrp="1"/>
          </p:cNvSpPr>
          <p:nvPr>
            <p:ph type="body" sz="quarter" idx="10"/>
          </p:nvPr>
        </p:nvSpPr>
        <p:spPr>
          <a:xfrm>
            <a:off x="720000" y="738561"/>
            <a:ext cx="11081856" cy="367571"/>
          </a:xfrm>
        </p:spPr>
        <p:txBody>
          <a:bodyPr anchor="b">
            <a:noAutofit/>
          </a:bodyPr>
          <a:lstStyle>
            <a:lvl1pPr marL="0" indent="0">
              <a:lnSpc>
                <a:spcPct val="95000"/>
              </a:lnSpc>
              <a:buNone/>
              <a:defRPr sz="2000" b="0" i="1">
                <a:solidFill>
                  <a:schemeClr val="tx1"/>
                </a:solidFill>
              </a:defRPr>
            </a:lvl1pPr>
          </a:lstStyle>
          <a:p>
            <a:pPr lvl="0"/>
            <a:r>
              <a:rPr lang="el-GR" noProof="0"/>
              <a:t>Kλικ για επεξεργασία των στυλ του υποδείγματος</a:t>
            </a:r>
          </a:p>
        </p:txBody>
      </p:sp>
      <p:sp>
        <p:nvSpPr>
          <p:cNvPr id="9" name="Content Placeholder 2"/>
          <p:cNvSpPr>
            <a:spLocks noGrp="1"/>
          </p:cNvSpPr>
          <p:nvPr>
            <p:ph idx="1"/>
          </p:nvPr>
        </p:nvSpPr>
        <p:spPr>
          <a:xfrm>
            <a:off x="698503" y="1346200"/>
            <a:ext cx="11112540" cy="4940320"/>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de-CH" dirty="0"/>
          </a:p>
        </p:txBody>
      </p:sp>
      <p:sp>
        <p:nvSpPr>
          <p:cNvPr id="5" name="Footer Placeholder 4"/>
          <p:cNvSpPr>
            <a:spLocks noGrp="1"/>
          </p:cNvSpPr>
          <p:nvPr>
            <p:ph type="ftr" sz="quarter" idx="11"/>
          </p:nvPr>
        </p:nvSpPr>
        <p:spPr>
          <a:xfrm>
            <a:off x="916517" y="6402406"/>
            <a:ext cx="8636000" cy="250825"/>
          </a:xfrm>
          <a:prstGeom prst="rect">
            <a:avLst/>
          </a:prstGeom>
        </p:spPr>
        <p:txBody>
          <a:bodyPr lIns="91432" tIns="45718" rIns="91432" bIns="45718"/>
          <a:lstStyle>
            <a:lvl1pPr eaLnBrk="0" hangingPunct="0">
              <a:defRPr sz="900" baseline="0">
                <a:solidFill>
                  <a:srgbClr val="7F7F7F"/>
                </a:solidFill>
                <a:latin typeface="Times" pitchFamily="-111" charset="0"/>
                <a:cs typeface="+mn-cs"/>
              </a:defRPr>
            </a:lvl1pPr>
          </a:lstStyle>
          <a:p>
            <a:pPr defTabSz="914309" fontAlgn="base">
              <a:spcBef>
                <a:spcPct val="0"/>
              </a:spcBef>
              <a:spcAft>
                <a:spcPct val="0"/>
              </a:spcAft>
              <a:defRPr/>
            </a:pPr>
            <a:endParaRPr lang="en-US"/>
          </a:p>
        </p:txBody>
      </p:sp>
      <p:sp>
        <p:nvSpPr>
          <p:cNvPr id="6" name="Slide Number Placeholder 5"/>
          <p:cNvSpPr>
            <a:spLocks noGrp="1"/>
          </p:cNvSpPr>
          <p:nvPr>
            <p:ph type="sldNum" sz="quarter" idx="12"/>
          </p:nvPr>
        </p:nvSpPr>
        <p:spPr>
          <a:xfrm>
            <a:off x="717551" y="6402389"/>
            <a:ext cx="533400" cy="247651"/>
          </a:xfrm>
          <a:prstGeom prst="rect">
            <a:avLst/>
          </a:prstGeom>
        </p:spPr>
        <p:txBody>
          <a:bodyPr lIns="91432" tIns="45718" rIns="91432" bIns="45718"/>
          <a:lstStyle>
            <a:lvl1pPr eaLnBrk="0" hangingPunct="0">
              <a:defRPr sz="900" baseline="0">
                <a:solidFill>
                  <a:srgbClr val="7F7F7F"/>
                </a:solidFill>
                <a:latin typeface="Times" pitchFamily="-111" charset="0"/>
                <a:cs typeface="+mn-cs"/>
              </a:defRPr>
            </a:lvl1pPr>
          </a:lstStyle>
          <a:p>
            <a:pPr defTabSz="914309" fontAlgn="base">
              <a:spcBef>
                <a:spcPct val="0"/>
              </a:spcBef>
              <a:spcAft>
                <a:spcPct val="0"/>
              </a:spcAft>
              <a:defRPr/>
            </a:pPr>
            <a:fld id="{4E97DBDE-0A9B-4F8C-AC1E-E094FCA549D8}" type="slidenum">
              <a:rPr lang="en-US"/>
              <a:pPr defTabSz="914309" fontAlgn="base">
                <a:spcBef>
                  <a:spcPct val="0"/>
                </a:spcBef>
                <a:spcAft>
                  <a:spcPct val="0"/>
                </a:spcAft>
                <a:defRPr/>
              </a:pPr>
              <a:t>‹#›</a:t>
            </a:fld>
            <a:endParaRPr lang="en-US" dirty="0"/>
          </a:p>
        </p:txBody>
      </p:sp>
    </p:spTree>
  </p:cSld>
  <p:clrMapOvr>
    <a:masterClrMapping/>
  </p:clrMapOvr>
  <p:transition spd="slow">
    <p:push dir="d"/>
  </p:transition>
  <p:hf sldNum="0" hdr="0" ftr="0" dt="0"/>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2130438"/>
            <a:ext cx="103632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828800" y="3886200"/>
            <a:ext cx="8534400" cy="1752600"/>
          </a:xfrm>
        </p:spPr>
        <p:txBody>
          <a:bodyPr/>
          <a:lstStyle>
            <a:lvl1pPr marL="0" indent="0" algn="ctr">
              <a:buNone/>
              <a:defRPr/>
            </a:lvl1pPr>
            <a:lvl2pPr marL="457167" indent="0" algn="ctr">
              <a:buNone/>
              <a:defRPr/>
            </a:lvl2pPr>
            <a:lvl3pPr marL="914332" indent="0" algn="ctr">
              <a:buNone/>
              <a:defRPr/>
            </a:lvl3pPr>
            <a:lvl4pPr marL="1371498" indent="0" algn="ctr">
              <a:buNone/>
              <a:defRPr/>
            </a:lvl4pPr>
            <a:lvl5pPr marL="1828664" indent="0" algn="ctr">
              <a:buNone/>
              <a:defRPr/>
            </a:lvl5pPr>
            <a:lvl6pPr marL="2285830" indent="0" algn="ctr">
              <a:buNone/>
              <a:defRPr/>
            </a:lvl6pPr>
            <a:lvl7pPr marL="2742994" indent="0" algn="ctr">
              <a:buNone/>
              <a:defRPr/>
            </a:lvl7pPr>
            <a:lvl8pPr marL="3200160" indent="0" algn="ctr">
              <a:buNone/>
              <a:defRPr/>
            </a:lvl8pPr>
            <a:lvl9pPr marL="3657327" indent="0" algn="ctr">
              <a:buNone/>
              <a:defRPr/>
            </a:lvl9pPr>
          </a:lstStyle>
          <a:p>
            <a:r>
              <a:rPr lang="el-GR"/>
              <a:t>Κάντε κλικ για να επεξεργαστείτε τον υπότιτλο του υποδείγματος</a:t>
            </a: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09"/>
            <a:ext cx="103632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963084" y="2906713"/>
            <a:ext cx="10363200" cy="1500187"/>
          </a:xfrm>
        </p:spPr>
        <p:txBody>
          <a:bodyPr anchor="b"/>
          <a:lstStyle>
            <a:lvl1pPr marL="0" indent="0">
              <a:buNone/>
              <a:defRPr sz="2000"/>
            </a:lvl1pPr>
            <a:lvl2pPr marL="457167" indent="0">
              <a:buNone/>
              <a:defRPr sz="1900"/>
            </a:lvl2pPr>
            <a:lvl3pPr marL="914332" indent="0">
              <a:buNone/>
              <a:defRPr sz="1600"/>
            </a:lvl3pPr>
            <a:lvl4pPr marL="1371498" indent="0">
              <a:buNone/>
              <a:defRPr sz="1500"/>
            </a:lvl4pPr>
            <a:lvl5pPr marL="1828664" indent="0">
              <a:buNone/>
              <a:defRPr sz="1500"/>
            </a:lvl5pPr>
            <a:lvl6pPr marL="2285830" indent="0">
              <a:buNone/>
              <a:defRPr sz="1500"/>
            </a:lvl6pPr>
            <a:lvl7pPr marL="2742994" indent="0">
              <a:buNone/>
              <a:defRPr sz="1500"/>
            </a:lvl7pPr>
            <a:lvl8pPr marL="3200160" indent="0">
              <a:buNone/>
              <a:defRPr sz="1500"/>
            </a:lvl8pPr>
            <a:lvl9pPr marL="3657327" indent="0">
              <a:buNone/>
              <a:defRPr sz="1500"/>
            </a:lvl9pPr>
          </a:lstStyle>
          <a:p>
            <a:pPr lvl="0"/>
            <a:r>
              <a:rPr lang="el-GR"/>
              <a:t>Kλικ για επεξεργασία των στυλ του υποδείγματος</a:t>
            </a: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914400" y="1828803"/>
            <a:ext cx="5334000" cy="3806825"/>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6451600" y="1828803"/>
            <a:ext cx="5334000" cy="3806825"/>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4637"/>
            <a:ext cx="10972800" cy="1143000"/>
          </a:xfrm>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609600" y="1535113"/>
            <a:ext cx="5386917" cy="639763"/>
          </a:xfrm>
        </p:spPr>
        <p:txBody>
          <a:bodyPr anchor="b"/>
          <a:lstStyle>
            <a:lvl1pPr marL="0" indent="0">
              <a:buNone/>
              <a:defRPr sz="2400" b="1"/>
            </a:lvl1pPr>
            <a:lvl2pPr marL="457167" indent="0">
              <a:buNone/>
              <a:defRPr sz="2000" b="1"/>
            </a:lvl2pPr>
            <a:lvl3pPr marL="914332" indent="0">
              <a:buNone/>
              <a:defRPr sz="19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609600" y="2174875"/>
            <a:ext cx="5386917"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6193377" y="1535113"/>
            <a:ext cx="5389033" cy="639763"/>
          </a:xfrm>
        </p:spPr>
        <p:txBody>
          <a:bodyPr anchor="b"/>
          <a:lstStyle>
            <a:lvl1pPr marL="0" indent="0">
              <a:buNone/>
              <a:defRPr sz="2400" b="1"/>
            </a:lvl1pPr>
            <a:lvl2pPr marL="457167" indent="0">
              <a:buNone/>
              <a:defRPr sz="2000" b="1"/>
            </a:lvl2pPr>
            <a:lvl3pPr marL="914332" indent="0">
              <a:buNone/>
              <a:defRPr sz="19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6193377" y="2174875"/>
            <a:ext cx="5389033"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2130482"/>
            <a:ext cx="103632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a:t>Κάντε κλικ για να επεξεργαστείτε τον υπότιτλο του υποδείγματος</a:t>
            </a: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3" y="273049"/>
            <a:ext cx="4011084" cy="1162051"/>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4766733" y="273056"/>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609603" y="1435104"/>
            <a:ext cx="4011084" cy="4691063"/>
          </a:xfrm>
        </p:spPr>
        <p:txBody>
          <a:bodyPr/>
          <a:lstStyle>
            <a:lvl1pPr marL="0" indent="0">
              <a:buNone/>
              <a:defRPr sz="1500"/>
            </a:lvl1pPr>
            <a:lvl2pPr marL="457167" indent="0">
              <a:buNone/>
              <a:defRPr sz="1200"/>
            </a:lvl2pPr>
            <a:lvl3pPr marL="914332" indent="0">
              <a:buNone/>
              <a:defRPr sz="1100"/>
            </a:lvl3pPr>
            <a:lvl4pPr marL="1371498" indent="0">
              <a:buNone/>
              <a:defRPr sz="900"/>
            </a:lvl4pPr>
            <a:lvl5pPr marL="1828664" indent="0">
              <a:buNone/>
              <a:defRPr sz="900"/>
            </a:lvl5pPr>
            <a:lvl6pPr marL="2285830" indent="0">
              <a:buNone/>
              <a:defRPr sz="900"/>
            </a:lvl6pPr>
            <a:lvl7pPr marL="2742994" indent="0">
              <a:buNone/>
              <a:defRPr sz="900"/>
            </a:lvl7pPr>
            <a:lvl8pPr marL="3200160" indent="0">
              <a:buNone/>
              <a:defRPr sz="900"/>
            </a:lvl8pPr>
            <a:lvl9pPr marL="3657327" indent="0">
              <a:buNone/>
              <a:defRPr sz="900"/>
            </a:lvl9pPr>
          </a:lstStyle>
          <a:p>
            <a:pPr lvl="0"/>
            <a:r>
              <a:rPr lang="el-GR"/>
              <a:t>Kλικ για επεξεργασία των στυλ του υποδείγματος</a:t>
            </a: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1"/>
            <a:ext cx="7315200" cy="566739"/>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2389717" y="612775"/>
            <a:ext cx="7315200" cy="4114800"/>
          </a:xfrm>
        </p:spPr>
        <p:txBody>
          <a:bodyPr/>
          <a:lstStyle>
            <a:lvl1pPr marL="0" indent="0">
              <a:buNone/>
              <a:defRPr sz="32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pPr lvl="0"/>
            <a:endParaRPr lang="el-GR" noProof="0"/>
          </a:p>
        </p:txBody>
      </p:sp>
      <p:sp>
        <p:nvSpPr>
          <p:cNvPr id="4" name="3 - Θέση κειμένου"/>
          <p:cNvSpPr>
            <a:spLocks noGrp="1"/>
          </p:cNvSpPr>
          <p:nvPr>
            <p:ph type="body" sz="half" idx="2"/>
          </p:nvPr>
        </p:nvSpPr>
        <p:spPr>
          <a:xfrm>
            <a:off x="2389717" y="5367341"/>
            <a:ext cx="7315200" cy="804863"/>
          </a:xfrm>
        </p:spPr>
        <p:txBody>
          <a:bodyPr/>
          <a:lstStyle>
            <a:lvl1pPr marL="0" indent="0">
              <a:buNone/>
              <a:defRPr sz="1500"/>
            </a:lvl1pPr>
            <a:lvl2pPr marL="457167" indent="0">
              <a:buNone/>
              <a:defRPr sz="1200"/>
            </a:lvl2pPr>
            <a:lvl3pPr marL="914332" indent="0">
              <a:buNone/>
              <a:defRPr sz="1100"/>
            </a:lvl3pPr>
            <a:lvl4pPr marL="1371498" indent="0">
              <a:buNone/>
              <a:defRPr sz="900"/>
            </a:lvl4pPr>
            <a:lvl5pPr marL="1828664" indent="0">
              <a:buNone/>
              <a:defRPr sz="900"/>
            </a:lvl5pPr>
            <a:lvl6pPr marL="2285830" indent="0">
              <a:buNone/>
              <a:defRPr sz="900"/>
            </a:lvl6pPr>
            <a:lvl7pPr marL="2742994" indent="0">
              <a:buNone/>
              <a:defRPr sz="900"/>
            </a:lvl7pPr>
            <a:lvl8pPr marL="3200160" indent="0">
              <a:buNone/>
              <a:defRPr sz="900"/>
            </a:lvl8pPr>
            <a:lvl9pPr marL="3657327" indent="0">
              <a:buNone/>
              <a:defRPr sz="900"/>
            </a:lvl9pPr>
          </a:lstStyle>
          <a:p>
            <a:pPr lvl="0"/>
            <a:r>
              <a:rPr lang="el-GR"/>
              <a:t>Kλικ για επεξεργασία των στυλ του υποδείγματος</a:t>
            </a: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9017000" y="304805"/>
            <a:ext cx="2768600" cy="53308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711200" y="304805"/>
            <a:ext cx="8102600" cy="53308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99A18641-6ADF-40C1-8A9D-7BF6C43076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400248" cy="6858000"/>
          </a:xfrm>
          <a:prstGeom prst="rect">
            <a:avLst/>
          </a:prstGeom>
        </p:spPr>
      </p:pic>
      <p:sp>
        <p:nvSpPr>
          <p:cNvPr id="18" name="Picture Placeholder 4"/>
          <p:cNvSpPr>
            <a:spLocks noGrp="1"/>
          </p:cNvSpPr>
          <p:nvPr>
            <p:ph type="pic" sz="quarter" idx="13" hasCustomPrompt="1"/>
          </p:nvPr>
        </p:nvSpPr>
        <p:spPr bwMode="auto">
          <a:xfrm>
            <a:off x="609600" y="457200"/>
            <a:ext cx="10972800" cy="3535680"/>
          </a:xfrm>
          <a:solidFill>
            <a:srgbClr val="CCCCCC"/>
          </a:solidFill>
        </p:spPr>
        <p:txBody>
          <a:bodyPr tIns="0" bIns="0" anchor="ctr" anchorCtr="0">
            <a:normAutofit/>
          </a:bodyPr>
          <a:lstStyle>
            <a:lvl1pPr marL="0" marR="0" indent="0" algn="ctr" defTabSz="1219170" rtl="0" eaLnBrk="1" fontAlgn="auto" latinLnBrk="0" hangingPunct="1">
              <a:lnSpc>
                <a:spcPct val="100000"/>
              </a:lnSpc>
              <a:spcBef>
                <a:spcPts val="1600"/>
              </a:spcBef>
              <a:spcAft>
                <a:spcPts val="0"/>
              </a:spcAft>
              <a:buClrTx/>
              <a:buSzPct val="125000"/>
              <a:buFont typeface="Arial" pitchFamily="34" charset="0"/>
              <a:buNone/>
              <a:tabLst>
                <a:tab pos="5331751" algn="r"/>
                <a:tab pos="10972526" algn="r"/>
              </a:tabLst>
              <a:defRPr sz="1300"/>
            </a:lvl1pPr>
          </a:lstStyle>
          <a:p>
            <a:r>
              <a:rPr lang="en-US" dirty="0"/>
              <a:t>Insert picture. Get approved pictures at http://</a:t>
            </a:r>
            <a:r>
              <a:rPr lang="en-US" dirty="0" err="1"/>
              <a:t>www.novartisbrandlab.com</a:t>
            </a:r>
            <a:r>
              <a:rPr lang="en-US" dirty="0"/>
              <a:t>/resources/library</a:t>
            </a:r>
          </a:p>
        </p:txBody>
      </p:sp>
      <p:grpSp>
        <p:nvGrpSpPr>
          <p:cNvPr id="4" name="Group 4"/>
          <p:cNvGrpSpPr/>
          <p:nvPr userDrawn="1"/>
        </p:nvGrpSpPr>
        <p:grpSpPr>
          <a:xfrm>
            <a:off x="-182880" y="-182880"/>
            <a:ext cx="12557760" cy="7229856"/>
            <a:chOff x="-137160" y="-137160"/>
            <a:chExt cx="9418320" cy="5422392"/>
          </a:xfrm>
        </p:grpSpPr>
        <p:cxnSp>
          <p:nvCxnSpPr>
            <p:cNvPr id="8" name="Straight Connector 7"/>
            <p:cNvCxnSpPr/>
            <p:nvPr userDrawn="1"/>
          </p:nvCxnSpPr>
          <p:spPr>
            <a:xfrm flipV="1">
              <a:off x="1050626"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V="1">
              <a:off x="1050626"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600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600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9189720" y="118872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37160" y="118872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9189720" y="64008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37160" y="64008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bwMode="auto">
          <a:xfrm>
            <a:off x="2133600" y="4145279"/>
            <a:ext cx="9448800" cy="1219200"/>
          </a:xfrm>
        </p:spPr>
        <p:txBody>
          <a:bodyPr anchor="b" anchorCtr="0">
            <a:noAutofit/>
          </a:bodyPr>
          <a:lstStyle>
            <a:lvl1pPr>
              <a:defRPr sz="43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bwMode="auto">
          <a:xfrm>
            <a:off x="2133600" y="5486400"/>
            <a:ext cx="6705600" cy="975360"/>
          </a:xfrm>
          <a:noFill/>
        </p:spPr>
        <p:txBody>
          <a:bodyPr>
            <a:noAutofit/>
          </a:bodyPr>
          <a:lstStyle>
            <a:lvl1pPr marL="0" indent="0" algn="l">
              <a:lnSpc>
                <a:spcPct val="100000"/>
              </a:lnSpc>
              <a:spcBef>
                <a:spcPts val="0"/>
              </a:spcBef>
              <a:buNone/>
              <a:defRPr sz="1900" b="1">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87467" y="6188123"/>
            <a:ext cx="1828800" cy="333911"/>
          </a:xfrm>
          <a:prstGeom prst="rect">
            <a:avLst/>
          </a:prstGeom>
        </p:spPr>
      </p:pic>
      <p:sp>
        <p:nvSpPr>
          <p:cNvPr id="14" name="Text Placeholder 7"/>
          <p:cNvSpPr>
            <a:spLocks noGrp="1"/>
          </p:cNvSpPr>
          <p:nvPr>
            <p:ph type="body" sz="quarter" idx="12" hasCustomPrompt="1"/>
          </p:nvPr>
        </p:nvSpPr>
        <p:spPr bwMode="gray">
          <a:xfrm>
            <a:off x="0" y="853440"/>
            <a:ext cx="2133600" cy="731520"/>
          </a:xfrm>
          <a:solidFill>
            <a:srgbClr val="8D1F1B"/>
          </a:solidFill>
        </p:spPr>
        <p:txBody>
          <a:bodyPr lIns="243834" tIns="60958" rIns="121917" bIns="60958" anchor="ctr" anchorCtr="0">
            <a:normAutofit/>
          </a:bodyPr>
          <a:lstStyle>
            <a:lvl1pPr marL="0" indent="0">
              <a:spcBef>
                <a:spcPts val="0"/>
              </a:spcBef>
              <a:buFont typeface="Arial"/>
              <a:buNone/>
              <a:defRPr sz="1100" b="1" i="0" baseline="0">
                <a:solidFill>
                  <a:schemeClr val="bg1"/>
                </a:solidFill>
                <a:latin typeface="+mn-lt"/>
              </a:defRPr>
            </a:lvl1pPr>
            <a:lvl2pPr marL="0" indent="0">
              <a:spcBef>
                <a:spcPts val="0"/>
              </a:spcBef>
              <a:buFont typeface="Arial"/>
              <a:buNone/>
              <a:defRPr sz="1300" b="1">
                <a:solidFill>
                  <a:schemeClr val="bg1"/>
                </a:solidFill>
              </a:defRPr>
            </a:lvl2pPr>
            <a:lvl3pPr marL="0" indent="0">
              <a:spcBef>
                <a:spcPts val="0"/>
              </a:spcBef>
              <a:buFont typeface="Arial"/>
              <a:buNone/>
              <a:defRPr sz="1300" b="1">
                <a:solidFill>
                  <a:schemeClr val="bg1"/>
                </a:solidFill>
              </a:defRPr>
            </a:lvl3pPr>
            <a:lvl4pPr marL="0" indent="0">
              <a:spcBef>
                <a:spcPts val="0"/>
              </a:spcBef>
              <a:buFont typeface="Arial"/>
              <a:buNone/>
              <a:defRPr sz="1300" b="1">
                <a:solidFill>
                  <a:schemeClr val="bg1"/>
                </a:solidFill>
              </a:defRPr>
            </a:lvl4pPr>
            <a:lvl5pPr marL="0" indent="0">
              <a:spcBef>
                <a:spcPts val="0"/>
              </a:spcBef>
              <a:buFont typeface="Arial"/>
              <a:buNone/>
              <a:defRPr sz="1300" b="1">
                <a:solidFill>
                  <a:schemeClr val="bg1"/>
                </a:solidFill>
              </a:defRPr>
            </a:lvl5pPr>
          </a:lstStyle>
          <a:p>
            <a:pPr lvl="0"/>
            <a:r>
              <a:rPr lang="en-US" dirty="0"/>
              <a:t>Business or Operating Unit/Franchise or Department</a:t>
            </a:r>
          </a:p>
        </p:txBody>
      </p:sp>
    </p:spTree>
    <p:extLst>
      <p:ext uri="{BB962C8B-B14F-4D97-AF65-F5344CB8AC3E}">
        <p14:creationId xmlns:p14="http://schemas.microsoft.com/office/powerpoint/2010/main" val="180871148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Title Slide - No Pictur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D6847E4-F218-4681-946A-C080707CCA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400248" cy="6858000"/>
          </a:xfrm>
          <a:prstGeom prst="rect">
            <a:avLst/>
          </a:prstGeom>
        </p:spPr>
      </p:pic>
      <p:grpSp>
        <p:nvGrpSpPr>
          <p:cNvPr id="4" name="Group 23"/>
          <p:cNvGrpSpPr/>
          <p:nvPr userDrawn="1"/>
        </p:nvGrpSpPr>
        <p:grpSpPr>
          <a:xfrm>
            <a:off x="-182880" y="-182880"/>
            <a:ext cx="12557760" cy="7229856"/>
            <a:chOff x="-137160" y="-137160"/>
            <a:chExt cx="9418320" cy="5422392"/>
          </a:xfrm>
        </p:grpSpPr>
        <p:cxnSp>
          <p:nvCxnSpPr>
            <p:cNvPr id="28" name="Straight Connector 27"/>
            <p:cNvCxnSpPr/>
            <p:nvPr userDrawn="1"/>
          </p:nvCxnSpPr>
          <p:spPr>
            <a:xfrm flipV="1">
              <a:off x="1050626"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050626"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flipV="1">
              <a:off x="1600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V="1">
              <a:off x="1600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9189720" y="118872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137160" y="118872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9189720" y="64008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137160" y="64008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bwMode="auto">
          <a:xfrm>
            <a:off x="2133600" y="1950721"/>
            <a:ext cx="9448800" cy="2802913"/>
          </a:xfrm>
        </p:spPr>
        <p:txBody>
          <a:bodyPr anchor="b" anchorCtr="0">
            <a:noAutofit/>
          </a:bodyPr>
          <a:lstStyle>
            <a:lvl1pPr>
              <a:defRPr sz="4300"/>
            </a:lvl1pPr>
          </a:lstStyle>
          <a:p>
            <a:r>
              <a:rPr lang="en-US"/>
              <a:t>Click to edit Master title style</a:t>
            </a:r>
            <a:endParaRPr lang="en-US" dirty="0"/>
          </a:p>
        </p:txBody>
      </p:sp>
      <p:sp>
        <p:nvSpPr>
          <p:cNvPr id="3" name="Subtitle 2"/>
          <p:cNvSpPr>
            <a:spLocks noGrp="1"/>
          </p:cNvSpPr>
          <p:nvPr>
            <p:ph type="subTitle" idx="1"/>
          </p:nvPr>
        </p:nvSpPr>
        <p:spPr bwMode="auto">
          <a:xfrm>
            <a:off x="2133600" y="4876800"/>
            <a:ext cx="9448800" cy="1097280"/>
          </a:xfrm>
        </p:spPr>
        <p:txBody>
          <a:bodyPr>
            <a:noAutofit/>
          </a:bodyPr>
          <a:lstStyle>
            <a:lvl1pPr marL="0" indent="0" algn="l">
              <a:lnSpc>
                <a:spcPct val="100000"/>
              </a:lnSpc>
              <a:spcBef>
                <a:spcPts val="0"/>
              </a:spcBef>
              <a:buNone/>
              <a:defRPr sz="1900" b="1">
                <a:solidFill>
                  <a:srgbClr val="000000"/>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23" name="Text Placeholder 7"/>
          <p:cNvSpPr>
            <a:spLocks noGrp="1"/>
          </p:cNvSpPr>
          <p:nvPr>
            <p:ph type="body" sz="quarter" idx="12" hasCustomPrompt="1"/>
          </p:nvPr>
        </p:nvSpPr>
        <p:spPr bwMode="gray">
          <a:xfrm>
            <a:off x="0" y="853440"/>
            <a:ext cx="2133600" cy="731520"/>
          </a:xfrm>
          <a:solidFill>
            <a:srgbClr val="8D1F1B"/>
          </a:solidFill>
        </p:spPr>
        <p:txBody>
          <a:bodyPr lIns="243834" tIns="60958" rIns="121917" bIns="60958" anchor="ctr" anchorCtr="0">
            <a:normAutofit/>
          </a:bodyPr>
          <a:lstStyle>
            <a:lvl1pPr marL="0" indent="0">
              <a:spcBef>
                <a:spcPts val="0"/>
              </a:spcBef>
              <a:buFont typeface="Arial"/>
              <a:buNone/>
              <a:defRPr sz="1100" b="1" i="0" baseline="0">
                <a:solidFill>
                  <a:schemeClr val="bg1"/>
                </a:solidFill>
                <a:latin typeface="+mn-lt"/>
              </a:defRPr>
            </a:lvl1pPr>
            <a:lvl2pPr marL="0" indent="0">
              <a:spcBef>
                <a:spcPts val="0"/>
              </a:spcBef>
              <a:buFont typeface="Arial"/>
              <a:buNone/>
              <a:defRPr sz="1300" b="1">
                <a:solidFill>
                  <a:schemeClr val="bg1"/>
                </a:solidFill>
              </a:defRPr>
            </a:lvl2pPr>
            <a:lvl3pPr marL="0" indent="0">
              <a:spcBef>
                <a:spcPts val="0"/>
              </a:spcBef>
              <a:buFont typeface="Arial"/>
              <a:buNone/>
              <a:defRPr sz="1300" b="1">
                <a:solidFill>
                  <a:schemeClr val="bg1"/>
                </a:solidFill>
              </a:defRPr>
            </a:lvl3pPr>
            <a:lvl4pPr marL="0" indent="0">
              <a:spcBef>
                <a:spcPts val="0"/>
              </a:spcBef>
              <a:buFont typeface="Arial"/>
              <a:buNone/>
              <a:defRPr sz="1300" b="1">
                <a:solidFill>
                  <a:schemeClr val="bg1"/>
                </a:solidFill>
              </a:defRPr>
            </a:lvl4pPr>
            <a:lvl5pPr marL="0" indent="0">
              <a:spcBef>
                <a:spcPts val="0"/>
              </a:spcBef>
              <a:buFont typeface="Arial"/>
              <a:buNone/>
              <a:defRPr sz="1300" b="1">
                <a:solidFill>
                  <a:schemeClr val="bg1"/>
                </a:solidFill>
              </a:defRPr>
            </a:lvl5pPr>
          </a:lstStyle>
          <a:p>
            <a:pPr lvl="0"/>
            <a:r>
              <a:rPr lang="en-US" dirty="0"/>
              <a:t>Business or Operating Unit/Franchise or Department</a:t>
            </a:r>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87467" y="6188123"/>
            <a:ext cx="1828800" cy="333911"/>
          </a:xfrm>
          <a:prstGeom prst="rect">
            <a:avLst/>
          </a:prstGeom>
        </p:spPr>
      </p:pic>
    </p:spTree>
    <p:extLst>
      <p:ext uri="{BB962C8B-B14F-4D97-AF65-F5344CB8AC3E}">
        <p14:creationId xmlns:p14="http://schemas.microsoft.com/office/powerpoint/2010/main" val="244898507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455073" indent="-455073">
              <a:buSzPct val="100000"/>
              <a:buFont typeface="+mj-lt"/>
              <a:buAutoNum type="arabicPeriod"/>
              <a:tabLst>
                <a:tab pos="5331751" algn="r"/>
                <a:tab pos="10972526" algn="r"/>
              </a:tabLst>
              <a:defRPr/>
            </a:lvl1pPr>
            <a:lvl2pPr marL="766214" indent="-311143">
              <a:defRPr/>
            </a:lvl2pPr>
            <a:lvl3pPr marL="1068891" indent="-302676">
              <a:defRPr/>
            </a:lvl3pPr>
            <a:lvl4pPr marL="1371566" indent="-302676">
              <a:defRPr/>
            </a:lvl4pPr>
            <a:lvl5pPr marL="1676358" indent="-304792">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p:txBody>
          <a:bodyPr/>
          <a:lstStyle/>
          <a:p>
            <a:r>
              <a:t>Business Use Only</a:t>
            </a:r>
          </a:p>
        </p:txBody>
      </p:sp>
      <p:sp>
        <p:nvSpPr>
          <p:cNvPr id="5" name="Slide Number Placeholder 4"/>
          <p:cNvSpPr>
            <a:spLocks noGrp="1"/>
          </p:cNvSpPr>
          <p:nvPr>
            <p:ph type="sldNum" sz="quarter" idx="11"/>
          </p:nvPr>
        </p:nvSpPr>
        <p:spPr/>
        <p:txBody>
          <a:bodyPr/>
          <a:lstStyle/>
          <a:p>
            <a:fld id="{47547CF9-5B10-D24F-A8D7-45A9778164F7}" type="slidenum">
              <a:rPr lang="uk-UA"/>
              <a:pPr/>
              <a:t>‹#›</a:t>
            </a:fld>
            <a:endParaRPr lang="uk-UA" dirty="0"/>
          </a:p>
        </p:txBody>
      </p:sp>
      <p:sp>
        <p:nvSpPr>
          <p:cNvPr id="6" name="Title 5">
            <a:extLst>
              <a:ext uri="{FF2B5EF4-FFF2-40B4-BE49-F238E27FC236}">
                <a16:creationId xmlns:a16="http://schemas.microsoft.com/office/drawing/2014/main" id="{5016F10B-E054-4544-A82D-A16D52C0C5A5}"/>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6307594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7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p:txBody>
          <a:bodyPr/>
          <a:lstStyle/>
          <a:p>
            <a:r>
              <a:t>Business Use Only</a:t>
            </a:r>
          </a:p>
        </p:txBody>
      </p:sp>
      <p:sp>
        <p:nvSpPr>
          <p:cNvPr id="5" name="Slide Number Placeholder 4"/>
          <p:cNvSpPr>
            <a:spLocks noGrp="1"/>
          </p:cNvSpPr>
          <p:nvPr>
            <p:ph type="sldNum" sz="quarter" idx="11"/>
          </p:nvPr>
        </p:nvSpPr>
        <p:spPr/>
        <p:txBody>
          <a:bodyPr/>
          <a:lstStyle/>
          <a:p>
            <a:fld id="{47547CF9-5B10-D24F-A8D7-45A9778164F7}" type="slidenum">
              <a:rPr lang="uk-UA"/>
              <a:pPr/>
              <a:t>‹#›</a:t>
            </a:fld>
            <a:endParaRPr lang="uk-UA" dirty="0"/>
          </a:p>
        </p:txBody>
      </p:sp>
    </p:spTree>
    <p:extLst>
      <p:ext uri="{BB962C8B-B14F-4D97-AF65-F5344CB8AC3E}">
        <p14:creationId xmlns:p14="http://schemas.microsoft.com/office/powerpoint/2010/main" val="4278367205"/>
      </p:ext>
    </p:extLst>
  </p:cSld>
  <p:clrMapOvr>
    <a:masterClrMapping/>
  </p:clrMapOvr>
  <p:extLst>
    <p:ext uri="{DCECCB84-F9BA-43D5-87BE-67443E8EF086}">
      <p15:sldGuideLst xmlns:p15="http://schemas.microsoft.com/office/powerpoint/2012/main"/>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and Content (no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7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p:txBody>
          <a:bodyPr/>
          <a:lstStyle/>
          <a:p>
            <a:r>
              <a:t>Business Use Only</a:t>
            </a:r>
          </a:p>
        </p:txBody>
      </p:sp>
      <p:sp>
        <p:nvSpPr>
          <p:cNvPr id="5" name="Slide Number Placeholder 4"/>
          <p:cNvSpPr>
            <a:spLocks noGrp="1"/>
          </p:cNvSpPr>
          <p:nvPr>
            <p:ph type="sldNum" sz="quarter" idx="11"/>
          </p:nvPr>
        </p:nvSpPr>
        <p:spPr/>
        <p:txBody>
          <a:bodyPr/>
          <a:lstStyle/>
          <a:p>
            <a:fld id="{47547CF9-5B10-D24F-A8D7-45A9778164F7}" type="slidenum">
              <a:rPr lang="uk-UA"/>
              <a:pPr/>
              <a:t>‹#›</a:t>
            </a:fld>
            <a:endParaRPr lang="uk-UA" dirty="0"/>
          </a:p>
        </p:txBody>
      </p:sp>
      <p:sp>
        <p:nvSpPr>
          <p:cNvPr id="7" name="Text Placeholder 6">
            <a:extLst>
              <a:ext uri="{FF2B5EF4-FFF2-40B4-BE49-F238E27FC236}">
                <a16:creationId xmlns:a16="http://schemas.microsoft.com/office/drawing/2014/main" id="{9523F0C2-98EB-45BA-8650-E78ABB109D96}"/>
              </a:ext>
            </a:extLst>
          </p:cNvPr>
          <p:cNvSpPr>
            <a:spLocks noGrp="1"/>
          </p:cNvSpPr>
          <p:nvPr>
            <p:ph type="body" sz="quarter" idx="12" hasCustomPrompt="1"/>
          </p:nvPr>
        </p:nvSpPr>
        <p:spPr>
          <a:xfrm>
            <a:off x="609600" y="6178979"/>
            <a:ext cx="1284006" cy="152349"/>
          </a:xfrm>
        </p:spPr>
        <p:txBody>
          <a:bodyPr wrap="none" anchor="b" anchorCtr="0">
            <a:spAutoFit/>
          </a:bodyPr>
          <a:lstStyle>
            <a:lvl1pPr marL="0" indent="0">
              <a:lnSpc>
                <a:spcPct val="90000"/>
              </a:lnSpc>
              <a:spcBef>
                <a:spcPts val="0"/>
              </a:spcBef>
              <a:buNone/>
              <a:defRPr sz="1100"/>
            </a:lvl1pPr>
          </a:lstStyle>
          <a:p>
            <a:pPr lvl="0"/>
            <a:r>
              <a:rPr lang="en-US" dirty="0"/>
              <a:t>Click to add footnote</a:t>
            </a:r>
            <a:endParaRPr lang="en-GB" dirty="0"/>
          </a:p>
        </p:txBody>
      </p:sp>
    </p:spTree>
    <p:extLst>
      <p:ext uri="{BB962C8B-B14F-4D97-AF65-F5344CB8AC3E}">
        <p14:creationId xmlns:p14="http://schemas.microsoft.com/office/powerpoint/2010/main" val="1839718424"/>
      </p:ext>
    </p:extLst>
  </p:cSld>
  <p:clrMapOvr>
    <a:masterClrMapping/>
  </p:clrMapOvr>
  <p:extLst>
    <p:ext uri="{DCECCB84-F9BA-43D5-87BE-67443E8EF086}">
      <p15:sldGuideLst xmlns:p15="http://schemas.microsoft.com/office/powerpoint/2012/main"/>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Text and 1 Picture">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609600" y="1828800"/>
            <a:ext cx="5364480" cy="4145280"/>
          </a:xfrm>
        </p:spPr>
        <p:txBody>
          <a:bodyPr>
            <a:noAutofit/>
          </a:bodyPr>
          <a:lstStyle>
            <a:lvl1pPr>
              <a:defRPr sz="2400"/>
            </a:lvl1pPr>
            <a:lvl2pPr>
              <a:defRPr sz="2100"/>
            </a:lvl2pPr>
            <a:lvl3pPr>
              <a:defRPr sz="2100"/>
            </a:lvl3pPr>
            <a:lvl4pPr>
              <a:defRPr sz="2100"/>
            </a:lvl4pPr>
            <a:lvl5pPr>
              <a:defRPr sz="2100"/>
            </a:lvl5pPr>
            <a:lvl6pPr>
              <a:defRPr sz="2400"/>
            </a:lvl6pPr>
            <a:lvl7pPr>
              <a:defRPr sz="2400"/>
            </a:lvl7pPr>
            <a:lvl8pPr>
              <a:defRPr sz="2400"/>
            </a:lvl8pPr>
            <a:lvl9pPr>
              <a:defRPr sz="2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p:cNvSpPr>
            <a:spLocks noGrp="1"/>
          </p:cNvSpPr>
          <p:nvPr>
            <p:ph type="ftr" sz="quarter" idx="15"/>
          </p:nvPr>
        </p:nvSpPr>
        <p:spPr/>
        <p:txBody>
          <a:bodyPr/>
          <a:lstStyle/>
          <a:p>
            <a:r>
              <a:t>Business Use Only</a:t>
            </a:r>
          </a:p>
        </p:txBody>
      </p:sp>
      <p:sp>
        <p:nvSpPr>
          <p:cNvPr id="4" name="Slide Number Placeholder 3"/>
          <p:cNvSpPr>
            <a:spLocks noGrp="1"/>
          </p:cNvSpPr>
          <p:nvPr>
            <p:ph type="sldNum" sz="quarter" idx="16"/>
          </p:nvPr>
        </p:nvSpPr>
        <p:spPr/>
        <p:txBody>
          <a:bodyPr/>
          <a:lstStyle/>
          <a:p>
            <a:fld id="{47547CF9-5B10-D24F-A8D7-45A9778164F7}" type="slidenum">
              <a:rPr lang="uk-UA"/>
              <a:pPr/>
              <a:t>‹#›</a:t>
            </a:fld>
            <a:endParaRPr lang="uk-UA" dirty="0"/>
          </a:p>
        </p:txBody>
      </p:sp>
      <p:sp>
        <p:nvSpPr>
          <p:cNvPr id="11" name="Content Placeholder 2"/>
          <p:cNvSpPr>
            <a:spLocks noGrp="1"/>
          </p:cNvSpPr>
          <p:nvPr>
            <p:ph sz="half" idx="17" hasCustomPrompt="1"/>
          </p:nvPr>
        </p:nvSpPr>
        <p:spPr>
          <a:xfrm>
            <a:off x="6217920" y="1828800"/>
            <a:ext cx="5364480" cy="3596640"/>
          </a:xfrm>
          <a:solidFill>
            <a:srgbClr val="CCCCCC"/>
          </a:solidFill>
        </p:spPr>
        <p:txBody>
          <a:bodyPr anchor="ctr" anchorCtr="0">
            <a:normAutofit/>
          </a:bodyPr>
          <a:lstStyle>
            <a:lvl1pPr marL="0" indent="0" algn="ctr">
              <a:spcBef>
                <a:spcPts val="0"/>
              </a:spcBef>
              <a:buNone/>
              <a:defRPr sz="1300"/>
            </a:lvl1pPr>
            <a:lvl2pPr marL="0" indent="0" algn="ctr">
              <a:spcBef>
                <a:spcPts val="0"/>
              </a:spcBef>
              <a:buNone/>
              <a:defRPr sz="1600"/>
            </a:lvl2pPr>
            <a:lvl3pPr marL="0" indent="0" algn="ctr">
              <a:spcBef>
                <a:spcPts val="0"/>
              </a:spcBef>
              <a:buNone/>
              <a:defRPr sz="1600"/>
            </a:lvl3pPr>
            <a:lvl4pPr marL="0" indent="0" algn="ctr">
              <a:spcBef>
                <a:spcPts val="0"/>
              </a:spcBef>
              <a:buNone/>
              <a:defRPr sz="1600"/>
            </a:lvl4pPr>
            <a:lvl5pPr marL="0" indent="0" algn="ctr">
              <a:spcBef>
                <a:spcPts val="0"/>
              </a:spcBef>
              <a:buNone/>
              <a:defRPr sz="1600"/>
            </a:lvl5pPr>
            <a:lvl6pPr>
              <a:defRPr sz="2400"/>
            </a:lvl6pPr>
            <a:lvl7pPr>
              <a:defRPr sz="2400"/>
            </a:lvl7pPr>
            <a:lvl8pPr>
              <a:defRPr sz="2400"/>
            </a:lvl8pPr>
            <a:lvl9pPr>
              <a:defRPr sz="2400"/>
            </a:lvl9pPr>
          </a:lstStyle>
          <a:p>
            <a:pPr lvl="0"/>
            <a:r>
              <a:rPr lang="en-US" dirty="0"/>
              <a:t>Insert picture. Get approved pictures at http://</a:t>
            </a:r>
            <a:r>
              <a:rPr lang="en-US" dirty="0" err="1"/>
              <a:t>www.novartisbrandlab.com</a:t>
            </a:r>
            <a:r>
              <a:rPr lang="en-US" dirty="0"/>
              <a:t>/resources/library</a:t>
            </a:r>
          </a:p>
        </p:txBody>
      </p:sp>
      <p:sp>
        <p:nvSpPr>
          <p:cNvPr id="5" name="Title 4"/>
          <p:cNvSpPr>
            <a:spLocks noGrp="1"/>
          </p:cNvSpPr>
          <p:nvPr>
            <p:ph type="title"/>
          </p:nvPr>
        </p:nvSpPr>
        <p:spPr>
          <a:xfrm>
            <a:off x="609600" y="457200"/>
            <a:ext cx="10972800" cy="1280160"/>
          </a:xfrm>
        </p:spPr>
        <p:txBody>
          <a:bodyPr/>
          <a:lstStyle/>
          <a:p>
            <a:r>
              <a:rPr lang="en-US"/>
              <a:t>Click to edit Master title style</a:t>
            </a:r>
            <a:endParaRPr lang="en-US" dirty="0"/>
          </a:p>
        </p:txBody>
      </p:sp>
      <p:sp>
        <p:nvSpPr>
          <p:cNvPr id="10" name="Text Placeholder 7"/>
          <p:cNvSpPr>
            <a:spLocks noGrp="1"/>
          </p:cNvSpPr>
          <p:nvPr>
            <p:ph type="body" sz="quarter" idx="18" hasCustomPrompt="1"/>
          </p:nvPr>
        </p:nvSpPr>
        <p:spPr>
          <a:xfrm>
            <a:off x="6217920" y="5547360"/>
            <a:ext cx="5364480" cy="426720"/>
          </a:xfrm>
        </p:spPr>
        <p:txBody>
          <a:bodyPr anchor="t" anchorCtr="0">
            <a:noAutofit/>
          </a:bodyPr>
          <a:lstStyle>
            <a:lvl1pPr marL="0" indent="0">
              <a:spcBef>
                <a:spcPts val="0"/>
              </a:spcBef>
              <a:buFont typeface="Arial"/>
              <a:buNone/>
              <a:defRPr sz="1300" b="1" i="0" baseline="0">
                <a:solidFill>
                  <a:srgbClr val="000000"/>
                </a:solidFill>
                <a:latin typeface="+mn-lt"/>
              </a:defRPr>
            </a:lvl1pPr>
            <a:lvl2pPr marL="0" indent="0">
              <a:spcBef>
                <a:spcPts val="0"/>
              </a:spcBef>
              <a:buFont typeface="Arial"/>
              <a:buNone/>
              <a:defRPr sz="1300" b="1" i="0">
                <a:solidFill>
                  <a:srgbClr val="000000"/>
                </a:solidFill>
                <a:latin typeface="+mn-lt"/>
              </a:defRPr>
            </a:lvl2pPr>
            <a:lvl3pPr marL="0" indent="0">
              <a:spcBef>
                <a:spcPts val="0"/>
              </a:spcBef>
              <a:buFont typeface="Arial"/>
              <a:buNone/>
              <a:defRPr sz="1300" b="1" i="0">
                <a:solidFill>
                  <a:srgbClr val="000000"/>
                </a:solidFill>
                <a:latin typeface="+mn-lt"/>
              </a:defRPr>
            </a:lvl3pPr>
            <a:lvl4pPr marL="0" indent="0">
              <a:spcBef>
                <a:spcPts val="0"/>
              </a:spcBef>
              <a:buFont typeface="Arial"/>
              <a:buNone/>
              <a:defRPr sz="1300" b="1" i="0">
                <a:solidFill>
                  <a:srgbClr val="000000"/>
                </a:solidFill>
                <a:latin typeface="+mn-lt"/>
              </a:defRPr>
            </a:lvl4pPr>
            <a:lvl5pPr marL="0" indent="0">
              <a:spcBef>
                <a:spcPts val="0"/>
              </a:spcBef>
              <a:buFont typeface="Arial"/>
              <a:buNone/>
              <a:defRPr sz="1300" b="1" i="0">
                <a:solidFill>
                  <a:srgbClr val="000000"/>
                </a:solidFill>
                <a:latin typeface="+mn-lt"/>
              </a:defRPr>
            </a:lvl5pPr>
          </a:lstStyle>
          <a:p>
            <a:pPr lvl="0"/>
            <a:r>
              <a:rPr lang="en-US" dirty="0"/>
              <a:t>Optional picture caption</a:t>
            </a:r>
          </a:p>
        </p:txBody>
      </p:sp>
      <p:sp>
        <p:nvSpPr>
          <p:cNvPr id="9" name="Text Placeholder 6">
            <a:extLst>
              <a:ext uri="{FF2B5EF4-FFF2-40B4-BE49-F238E27FC236}">
                <a16:creationId xmlns:a16="http://schemas.microsoft.com/office/drawing/2014/main" id="{C530F6A2-D67F-432F-AF13-6A5F5B1FFDD2}"/>
              </a:ext>
            </a:extLst>
          </p:cNvPr>
          <p:cNvSpPr>
            <a:spLocks noGrp="1"/>
          </p:cNvSpPr>
          <p:nvPr>
            <p:ph type="body" sz="quarter" idx="12" hasCustomPrompt="1"/>
          </p:nvPr>
        </p:nvSpPr>
        <p:spPr>
          <a:xfrm>
            <a:off x="609600" y="6178979"/>
            <a:ext cx="1284006" cy="152349"/>
          </a:xfrm>
        </p:spPr>
        <p:txBody>
          <a:bodyPr wrap="none" anchor="b" anchorCtr="0">
            <a:spAutoFit/>
          </a:bodyPr>
          <a:lstStyle>
            <a:lvl1pPr marL="0" indent="0">
              <a:lnSpc>
                <a:spcPct val="90000"/>
              </a:lnSpc>
              <a:spcBef>
                <a:spcPts val="0"/>
              </a:spcBef>
              <a:buNone/>
              <a:defRPr sz="1100"/>
            </a:lvl1pPr>
          </a:lstStyle>
          <a:p>
            <a:pPr lvl="0"/>
            <a:r>
              <a:rPr lang="en-US" dirty="0"/>
              <a:t>Click to add footnote</a:t>
            </a:r>
            <a:endParaRPr lang="en-GB" dirty="0"/>
          </a:p>
        </p:txBody>
      </p:sp>
    </p:spTree>
    <p:extLst>
      <p:ext uri="{BB962C8B-B14F-4D97-AF65-F5344CB8AC3E}">
        <p14:creationId xmlns:p14="http://schemas.microsoft.com/office/powerpoint/2010/main" val="738342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828800"/>
            <a:ext cx="5361517" cy="4145280"/>
          </a:xfrm>
        </p:spPr>
        <p:txBody>
          <a:bodyPr>
            <a:noAutofit/>
          </a:bodyPr>
          <a:lstStyle>
            <a:lvl1pPr>
              <a:defRPr sz="2400"/>
            </a:lvl1pPr>
            <a:lvl2pPr>
              <a:defRPr sz="2100"/>
            </a:lvl2pPr>
            <a:lvl3pPr>
              <a:defRPr sz="2100"/>
            </a:lvl3pPr>
            <a:lvl4pPr>
              <a:defRPr sz="2100"/>
            </a:lvl4pPr>
            <a:lvl5pPr>
              <a:defRPr sz="2100"/>
            </a:lvl5pPr>
            <a:lvl6pPr>
              <a:defRPr sz="2400"/>
            </a:lvl6pPr>
            <a:lvl7pPr>
              <a:defRPr sz="2400"/>
            </a:lvl7pPr>
            <a:lvl8pPr>
              <a:defRPr sz="2400"/>
            </a:lvl8pPr>
            <a:lvl9pPr>
              <a:defRPr sz="2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28800"/>
            <a:ext cx="5364480" cy="4145280"/>
          </a:xfrm>
        </p:spPr>
        <p:txBody>
          <a:bodyPr>
            <a:noAutofit/>
          </a:bodyPr>
          <a:lstStyle>
            <a:lvl1pPr>
              <a:defRPr sz="2400"/>
            </a:lvl1pPr>
            <a:lvl2pPr>
              <a:defRPr sz="2100"/>
            </a:lvl2pPr>
            <a:lvl3pPr>
              <a:defRPr sz="2100"/>
            </a:lvl3pPr>
            <a:lvl4pPr>
              <a:defRPr sz="2100"/>
            </a:lvl4pPr>
            <a:lvl5pPr>
              <a:defRPr sz="21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p>
            <a:r>
              <a:t>Business Use Only</a:t>
            </a:r>
          </a:p>
        </p:txBody>
      </p:sp>
      <p:sp>
        <p:nvSpPr>
          <p:cNvPr id="6" name="Slide Number Placeholder 5"/>
          <p:cNvSpPr>
            <a:spLocks noGrp="1"/>
          </p:cNvSpPr>
          <p:nvPr>
            <p:ph type="sldNum" sz="quarter" idx="11"/>
          </p:nvPr>
        </p:nvSpPr>
        <p:spPr/>
        <p:txBody>
          <a:bodyPr/>
          <a:lstStyle/>
          <a:p>
            <a:fld id="{47547CF9-5B10-D24F-A8D7-45A9778164F7}" type="slidenum">
              <a:rPr lang="uk-UA"/>
              <a:pPr/>
              <a:t>‹#›</a:t>
            </a:fld>
            <a:endParaRPr lang="uk-UA" dirty="0"/>
          </a:p>
        </p:txBody>
      </p:sp>
      <p:sp>
        <p:nvSpPr>
          <p:cNvPr id="7" name="Title 6"/>
          <p:cNvSpPr>
            <a:spLocks noGrp="1"/>
          </p:cNvSpPr>
          <p:nvPr>
            <p:ph type="title"/>
          </p:nvPr>
        </p:nvSpPr>
        <p:spPr>
          <a:xfrm>
            <a:off x="609600" y="457200"/>
            <a:ext cx="10972800" cy="1280160"/>
          </a:xfrm>
        </p:spPr>
        <p:txBody>
          <a:bodyPr/>
          <a:lstStyle/>
          <a:p>
            <a:r>
              <a:rPr lang="en-US"/>
              <a:t>Click to edit Master title style</a:t>
            </a:r>
            <a:endParaRPr lang="en-US" dirty="0"/>
          </a:p>
        </p:txBody>
      </p:sp>
      <p:sp>
        <p:nvSpPr>
          <p:cNvPr id="8" name="Text Placeholder 6">
            <a:extLst>
              <a:ext uri="{FF2B5EF4-FFF2-40B4-BE49-F238E27FC236}">
                <a16:creationId xmlns:a16="http://schemas.microsoft.com/office/drawing/2014/main" id="{7DDC9CF8-6074-477C-8805-D99372D4B574}"/>
              </a:ext>
            </a:extLst>
          </p:cNvPr>
          <p:cNvSpPr>
            <a:spLocks noGrp="1"/>
          </p:cNvSpPr>
          <p:nvPr>
            <p:ph type="body" sz="quarter" idx="12" hasCustomPrompt="1"/>
          </p:nvPr>
        </p:nvSpPr>
        <p:spPr>
          <a:xfrm>
            <a:off x="609600" y="6178979"/>
            <a:ext cx="1284006" cy="152349"/>
          </a:xfrm>
        </p:spPr>
        <p:txBody>
          <a:bodyPr wrap="none" anchor="b" anchorCtr="0">
            <a:spAutoFit/>
          </a:bodyPr>
          <a:lstStyle>
            <a:lvl1pPr marL="0" indent="0">
              <a:lnSpc>
                <a:spcPct val="90000"/>
              </a:lnSpc>
              <a:spcBef>
                <a:spcPts val="0"/>
              </a:spcBef>
              <a:buNone/>
              <a:defRPr sz="1100"/>
            </a:lvl1pPr>
          </a:lstStyle>
          <a:p>
            <a:pPr lvl="0"/>
            <a:r>
              <a:rPr lang="en-US" dirty="0"/>
              <a:t>Click to add footnote</a:t>
            </a:r>
            <a:endParaRPr lang="en-GB" dirty="0"/>
          </a:p>
        </p:txBody>
      </p:sp>
    </p:spTree>
    <p:extLst>
      <p:ext uri="{BB962C8B-B14F-4D97-AF65-F5344CB8AC3E}">
        <p14:creationId xmlns:p14="http://schemas.microsoft.com/office/powerpoint/2010/main" val="114697573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Left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828800"/>
            <a:ext cx="5361517" cy="4145280"/>
          </a:xfrm>
        </p:spPr>
        <p:txBody>
          <a:bodyPr>
            <a:noAutofit/>
          </a:bodyPr>
          <a:lstStyle>
            <a:lvl1pPr>
              <a:defRPr sz="2400"/>
            </a:lvl1pPr>
            <a:lvl2pPr>
              <a:defRPr sz="2100"/>
            </a:lvl2pPr>
            <a:lvl3pPr>
              <a:defRPr sz="2100"/>
            </a:lvl3pPr>
            <a:lvl4pPr>
              <a:defRPr sz="2100"/>
            </a:lvl4pPr>
            <a:lvl5pPr>
              <a:defRPr sz="2100"/>
            </a:lvl5pPr>
            <a:lvl6pPr>
              <a:defRPr sz="2400"/>
            </a:lvl6pPr>
            <a:lvl7pPr>
              <a:defRPr sz="2400"/>
            </a:lvl7pPr>
            <a:lvl8pPr>
              <a:defRPr sz="2400"/>
            </a:lvl8pPr>
            <a:lvl9pPr>
              <a:defRPr sz="2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0"/>
          </p:nvPr>
        </p:nvSpPr>
        <p:spPr/>
        <p:txBody>
          <a:bodyPr/>
          <a:lstStyle/>
          <a:p>
            <a:r>
              <a:t>Business Use Only</a:t>
            </a:r>
          </a:p>
        </p:txBody>
      </p:sp>
      <p:sp>
        <p:nvSpPr>
          <p:cNvPr id="6" name="Slide Number Placeholder 5"/>
          <p:cNvSpPr>
            <a:spLocks noGrp="1"/>
          </p:cNvSpPr>
          <p:nvPr>
            <p:ph type="sldNum" sz="quarter" idx="11"/>
          </p:nvPr>
        </p:nvSpPr>
        <p:spPr/>
        <p:txBody>
          <a:bodyPr/>
          <a:lstStyle/>
          <a:p>
            <a:fld id="{47547CF9-5B10-D24F-A8D7-45A9778164F7}" type="slidenum">
              <a:rPr lang="uk-UA"/>
              <a:pPr/>
              <a:t>‹#›</a:t>
            </a:fld>
            <a:endParaRPr lang="uk-UA" dirty="0"/>
          </a:p>
        </p:txBody>
      </p:sp>
      <p:sp>
        <p:nvSpPr>
          <p:cNvPr id="7" name="Title 6"/>
          <p:cNvSpPr>
            <a:spLocks noGrp="1"/>
          </p:cNvSpPr>
          <p:nvPr>
            <p:ph type="title"/>
          </p:nvPr>
        </p:nvSpPr>
        <p:spPr>
          <a:xfrm>
            <a:off x="609600" y="457200"/>
            <a:ext cx="10972800" cy="1280160"/>
          </a:xfrm>
        </p:spPr>
        <p:txBody>
          <a:bodyPr/>
          <a:lstStyle/>
          <a:p>
            <a:r>
              <a:rPr lang="en-US"/>
              <a:t>Click to edit Master title style</a:t>
            </a:r>
            <a:endParaRPr lang="en-US" dirty="0"/>
          </a:p>
        </p:txBody>
      </p:sp>
      <p:sp>
        <p:nvSpPr>
          <p:cNvPr id="8" name="Text Placeholder 6">
            <a:extLst>
              <a:ext uri="{FF2B5EF4-FFF2-40B4-BE49-F238E27FC236}">
                <a16:creationId xmlns:a16="http://schemas.microsoft.com/office/drawing/2014/main" id="{7DDC9CF8-6074-477C-8805-D99372D4B574}"/>
              </a:ext>
            </a:extLst>
          </p:cNvPr>
          <p:cNvSpPr>
            <a:spLocks noGrp="1"/>
          </p:cNvSpPr>
          <p:nvPr>
            <p:ph type="body" sz="quarter" idx="12" hasCustomPrompt="1"/>
          </p:nvPr>
        </p:nvSpPr>
        <p:spPr>
          <a:xfrm>
            <a:off x="609600" y="6178979"/>
            <a:ext cx="1284006" cy="152349"/>
          </a:xfrm>
        </p:spPr>
        <p:txBody>
          <a:bodyPr wrap="none" anchor="b" anchorCtr="0">
            <a:spAutoFit/>
          </a:bodyPr>
          <a:lstStyle>
            <a:lvl1pPr marL="0" indent="0">
              <a:lnSpc>
                <a:spcPct val="90000"/>
              </a:lnSpc>
              <a:spcBef>
                <a:spcPts val="0"/>
              </a:spcBef>
              <a:buNone/>
              <a:defRPr sz="1100"/>
            </a:lvl1pPr>
          </a:lstStyle>
          <a:p>
            <a:pPr lvl="0"/>
            <a:r>
              <a:rPr lang="en-US" dirty="0"/>
              <a:t>Click to add footnote</a:t>
            </a:r>
            <a:endParaRPr lang="en-GB" dirty="0"/>
          </a:p>
        </p:txBody>
      </p:sp>
    </p:spTree>
    <p:extLst>
      <p:ext uri="{BB962C8B-B14F-4D97-AF65-F5344CB8AC3E}">
        <p14:creationId xmlns:p14="http://schemas.microsoft.com/office/powerpoint/2010/main" val="96222951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Right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17920" y="1828800"/>
            <a:ext cx="5364480" cy="4145280"/>
          </a:xfrm>
        </p:spPr>
        <p:txBody>
          <a:bodyPr>
            <a:noAutofit/>
          </a:bodyPr>
          <a:lstStyle>
            <a:lvl1pPr>
              <a:defRPr sz="2400"/>
            </a:lvl1pPr>
            <a:lvl2pPr>
              <a:defRPr sz="2100"/>
            </a:lvl2pPr>
            <a:lvl3pPr>
              <a:defRPr sz="2100"/>
            </a:lvl3pPr>
            <a:lvl4pPr>
              <a:defRPr sz="2100"/>
            </a:lvl4pPr>
            <a:lvl5pPr>
              <a:defRPr sz="2100"/>
            </a:lvl5pPr>
            <a:lvl6pPr>
              <a:defRPr sz="2400"/>
            </a:lvl6pPr>
            <a:lvl7pPr>
              <a:defRPr sz="2400"/>
            </a:lvl7pPr>
            <a:lvl8pPr>
              <a:defRPr sz="2400"/>
            </a:lvl8pPr>
            <a:lvl9pPr>
              <a:defRPr sz="2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0"/>
          </p:nvPr>
        </p:nvSpPr>
        <p:spPr/>
        <p:txBody>
          <a:bodyPr/>
          <a:lstStyle/>
          <a:p>
            <a:r>
              <a:t>Business Use Only</a:t>
            </a:r>
          </a:p>
        </p:txBody>
      </p:sp>
      <p:sp>
        <p:nvSpPr>
          <p:cNvPr id="6" name="Slide Number Placeholder 5"/>
          <p:cNvSpPr>
            <a:spLocks noGrp="1"/>
          </p:cNvSpPr>
          <p:nvPr>
            <p:ph type="sldNum" sz="quarter" idx="11"/>
          </p:nvPr>
        </p:nvSpPr>
        <p:spPr/>
        <p:txBody>
          <a:bodyPr/>
          <a:lstStyle/>
          <a:p>
            <a:fld id="{47547CF9-5B10-D24F-A8D7-45A9778164F7}" type="slidenum">
              <a:rPr lang="uk-UA"/>
              <a:pPr/>
              <a:t>‹#›</a:t>
            </a:fld>
            <a:endParaRPr lang="uk-UA" dirty="0"/>
          </a:p>
        </p:txBody>
      </p:sp>
      <p:sp>
        <p:nvSpPr>
          <p:cNvPr id="7" name="Title 6"/>
          <p:cNvSpPr>
            <a:spLocks noGrp="1"/>
          </p:cNvSpPr>
          <p:nvPr>
            <p:ph type="title"/>
          </p:nvPr>
        </p:nvSpPr>
        <p:spPr>
          <a:xfrm>
            <a:off x="609600" y="457200"/>
            <a:ext cx="10972800" cy="1280160"/>
          </a:xfrm>
        </p:spPr>
        <p:txBody>
          <a:bodyPr/>
          <a:lstStyle/>
          <a:p>
            <a:r>
              <a:rPr lang="en-US"/>
              <a:t>Click to edit Master title style</a:t>
            </a:r>
            <a:endParaRPr lang="en-US" dirty="0"/>
          </a:p>
        </p:txBody>
      </p:sp>
      <p:sp>
        <p:nvSpPr>
          <p:cNvPr id="8" name="Text Placeholder 6">
            <a:extLst>
              <a:ext uri="{FF2B5EF4-FFF2-40B4-BE49-F238E27FC236}">
                <a16:creationId xmlns:a16="http://schemas.microsoft.com/office/drawing/2014/main" id="{7DDC9CF8-6074-477C-8805-D99372D4B574}"/>
              </a:ext>
            </a:extLst>
          </p:cNvPr>
          <p:cNvSpPr>
            <a:spLocks noGrp="1"/>
          </p:cNvSpPr>
          <p:nvPr>
            <p:ph type="body" sz="quarter" idx="12" hasCustomPrompt="1"/>
          </p:nvPr>
        </p:nvSpPr>
        <p:spPr>
          <a:xfrm>
            <a:off x="609600" y="6178979"/>
            <a:ext cx="1284006" cy="152349"/>
          </a:xfrm>
        </p:spPr>
        <p:txBody>
          <a:bodyPr wrap="none" anchor="b" anchorCtr="0">
            <a:spAutoFit/>
          </a:bodyPr>
          <a:lstStyle>
            <a:lvl1pPr marL="0" indent="0">
              <a:lnSpc>
                <a:spcPct val="90000"/>
              </a:lnSpc>
              <a:spcBef>
                <a:spcPts val="0"/>
              </a:spcBef>
              <a:buNone/>
              <a:defRPr sz="1100"/>
            </a:lvl1pPr>
          </a:lstStyle>
          <a:p>
            <a:pPr lvl="0"/>
            <a:r>
              <a:rPr lang="en-US" dirty="0"/>
              <a:t>Click to add footnote</a:t>
            </a:r>
            <a:endParaRPr lang="en-GB" dirty="0"/>
          </a:p>
        </p:txBody>
      </p:sp>
    </p:spTree>
    <p:extLst>
      <p:ext uri="{BB962C8B-B14F-4D97-AF65-F5344CB8AC3E}">
        <p14:creationId xmlns:p14="http://schemas.microsoft.com/office/powerpoint/2010/main" val="101939760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828800"/>
            <a:ext cx="3474720" cy="4145280"/>
          </a:xfrm>
        </p:spPr>
        <p:txBody>
          <a:bodyPr>
            <a:noAutofit/>
          </a:bodyPr>
          <a:lstStyle>
            <a:lvl1pPr>
              <a:defRPr sz="2400"/>
            </a:lvl1pPr>
            <a:lvl2pPr>
              <a:defRPr sz="2100"/>
            </a:lvl2pPr>
            <a:lvl3pPr>
              <a:defRPr sz="2100"/>
            </a:lvl3pPr>
            <a:lvl4pPr>
              <a:defRPr sz="2100"/>
            </a:lvl4pPr>
            <a:lvl5pPr>
              <a:defRPr sz="2100"/>
            </a:lvl5pPr>
            <a:lvl6pPr>
              <a:defRPr sz="2400"/>
            </a:lvl6pPr>
            <a:lvl7pPr>
              <a:defRPr sz="2400"/>
            </a:lvl7pPr>
            <a:lvl8pPr>
              <a:defRPr sz="2400"/>
            </a:lvl8pPr>
            <a:lvl9pPr>
              <a:defRPr sz="2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358640" y="1828800"/>
            <a:ext cx="3474720" cy="4145280"/>
          </a:xfrm>
        </p:spPr>
        <p:txBody>
          <a:bodyPr>
            <a:noAutofit/>
          </a:bodyPr>
          <a:lstStyle>
            <a:lvl1pPr>
              <a:defRPr sz="2400"/>
            </a:lvl1pPr>
            <a:lvl2pPr>
              <a:defRPr sz="2100"/>
            </a:lvl2pPr>
            <a:lvl3pPr>
              <a:defRPr sz="2100"/>
            </a:lvl3pPr>
            <a:lvl4pPr>
              <a:defRPr sz="2100"/>
            </a:lvl4pPr>
            <a:lvl5pPr>
              <a:defRPr sz="21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p>
            <a:r>
              <a:t>Business Use Only</a:t>
            </a:r>
          </a:p>
        </p:txBody>
      </p:sp>
      <p:sp>
        <p:nvSpPr>
          <p:cNvPr id="6" name="Slide Number Placeholder 5"/>
          <p:cNvSpPr>
            <a:spLocks noGrp="1"/>
          </p:cNvSpPr>
          <p:nvPr>
            <p:ph type="sldNum" sz="quarter" idx="11"/>
          </p:nvPr>
        </p:nvSpPr>
        <p:spPr/>
        <p:txBody>
          <a:bodyPr/>
          <a:lstStyle/>
          <a:p>
            <a:fld id="{47547CF9-5B10-D24F-A8D7-45A9778164F7}" type="slidenum">
              <a:rPr lang="uk-UA"/>
              <a:pPr/>
              <a:t>‹#›</a:t>
            </a:fld>
            <a:endParaRPr lang="uk-UA" dirty="0"/>
          </a:p>
        </p:txBody>
      </p:sp>
      <p:sp>
        <p:nvSpPr>
          <p:cNvPr id="7" name="Title 6"/>
          <p:cNvSpPr>
            <a:spLocks noGrp="1"/>
          </p:cNvSpPr>
          <p:nvPr>
            <p:ph type="title"/>
          </p:nvPr>
        </p:nvSpPr>
        <p:spPr>
          <a:xfrm>
            <a:off x="609600" y="457200"/>
            <a:ext cx="10972800" cy="1280160"/>
          </a:xfrm>
        </p:spPr>
        <p:txBody>
          <a:bodyPr/>
          <a:lstStyle/>
          <a:p>
            <a:r>
              <a:rPr lang="en-US"/>
              <a:t>Click to edit Master title style</a:t>
            </a:r>
            <a:endParaRPr lang="en-US" dirty="0"/>
          </a:p>
        </p:txBody>
      </p:sp>
      <p:sp>
        <p:nvSpPr>
          <p:cNvPr id="11" name="Content Placeholder 3"/>
          <p:cNvSpPr>
            <a:spLocks noGrp="1"/>
          </p:cNvSpPr>
          <p:nvPr>
            <p:ph sz="half" idx="25"/>
          </p:nvPr>
        </p:nvSpPr>
        <p:spPr>
          <a:xfrm>
            <a:off x="8107680" y="1828800"/>
            <a:ext cx="3474720" cy="4145280"/>
          </a:xfrm>
        </p:spPr>
        <p:txBody>
          <a:bodyPr>
            <a:noAutofit/>
          </a:bodyPr>
          <a:lstStyle>
            <a:lvl1pPr>
              <a:defRPr sz="2400"/>
            </a:lvl1pPr>
            <a:lvl2pPr>
              <a:defRPr sz="2100"/>
            </a:lvl2pPr>
            <a:lvl3pPr>
              <a:defRPr sz="2100"/>
            </a:lvl3pPr>
            <a:lvl4pPr>
              <a:defRPr sz="2100"/>
            </a:lvl4pPr>
            <a:lvl5pPr>
              <a:defRPr sz="21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6">
            <a:extLst>
              <a:ext uri="{FF2B5EF4-FFF2-40B4-BE49-F238E27FC236}">
                <a16:creationId xmlns:a16="http://schemas.microsoft.com/office/drawing/2014/main" id="{F266C5F8-76FD-410E-BDFB-2F2A2FCFC67D}"/>
              </a:ext>
            </a:extLst>
          </p:cNvPr>
          <p:cNvSpPr>
            <a:spLocks noGrp="1"/>
          </p:cNvSpPr>
          <p:nvPr>
            <p:ph type="body" sz="quarter" idx="12" hasCustomPrompt="1"/>
          </p:nvPr>
        </p:nvSpPr>
        <p:spPr>
          <a:xfrm>
            <a:off x="609600" y="6178979"/>
            <a:ext cx="1284006" cy="152349"/>
          </a:xfrm>
        </p:spPr>
        <p:txBody>
          <a:bodyPr wrap="none" anchor="b" anchorCtr="0">
            <a:spAutoFit/>
          </a:bodyPr>
          <a:lstStyle>
            <a:lvl1pPr marL="0" indent="0">
              <a:lnSpc>
                <a:spcPct val="90000"/>
              </a:lnSpc>
              <a:spcBef>
                <a:spcPts val="0"/>
              </a:spcBef>
              <a:buNone/>
              <a:defRPr sz="1100"/>
            </a:lvl1pPr>
          </a:lstStyle>
          <a:p>
            <a:pPr lvl="0"/>
            <a:r>
              <a:rPr lang="en-US" dirty="0"/>
              <a:t>Click to add footnote</a:t>
            </a:r>
            <a:endParaRPr lang="en-GB" dirty="0"/>
          </a:p>
        </p:txBody>
      </p:sp>
    </p:spTree>
    <p:extLst>
      <p:ext uri="{BB962C8B-B14F-4D97-AF65-F5344CB8AC3E}">
        <p14:creationId xmlns:p14="http://schemas.microsoft.com/office/powerpoint/2010/main" val="337930814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and 1 Picture">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280160"/>
          </a:xfrm>
        </p:spPr>
        <p:txBody>
          <a:bodyPr/>
          <a:lstStyle/>
          <a:p>
            <a:r>
              <a:rPr lang="en-US"/>
              <a:t>Click to edit Master title style</a:t>
            </a:r>
            <a:endParaRPr lang="en-US" dirty="0"/>
          </a:p>
        </p:txBody>
      </p:sp>
      <p:sp>
        <p:nvSpPr>
          <p:cNvPr id="6" name="Text Placeholder 7"/>
          <p:cNvSpPr>
            <a:spLocks noGrp="1"/>
          </p:cNvSpPr>
          <p:nvPr>
            <p:ph type="body" sz="quarter" idx="12" hasCustomPrompt="1"/>
          </p:nvPr>
        </p:nvSpPr>
        <p:spPr>
          <a:xfrm>
            <a:off x="609600" y="1828800"/>
            <a:ext cx="10972800" cy="481927"/>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a:t>Optional picture title</a:t>
            </a:r>
          </a:p>
        </p:txBody>
      </p:sp>
      <p:sp>
        <p:nvSpPr>
          <p:cNvPr id="3" name="Footer Placeholder 2"/>
          <p:cNvSpPr>
            <a:spLocks noGrp="1"/>
          </p:cNvSpPr>
          <p:nvPr>
            <p:ph type="ftr" sz="quarter" idx="14"/>
          </p:nvPr>
        </p:nvSpPr>
        <p:spPr/>
        <p:txBody>
          <a:bodyPr/>
          <a:lstStyle/>
          <a:p>
            <a:r>
              <a:t>Business Use Only</a:t>
            </a:r>
          </a:p>
        </p:txBody>
      </p:sp>
      <p:sp>
        <p:nvSpPr>
          <p:cNvPr id="4" name="Slide Number Placeholder 3"/>
          <p:cNvSpPr>
            <a:spLocks noGrp="1"/>
          </p:cNvSpPr>
          <p:nvPr>
            <p:ph type="sldNum" sz="quarter" idx="15"/>
          </p:nvPr>
        </p:nvSpPr>
        <p:spPr/>
        <p:txBody>
          <a:bodyPr/>
          <a:lstStyle/>
          <a:p>
            <a:fld id="{47547CF9-5B10-D24F-A8D7-45A9778164F7}" type="slidenum">
              <a:rPr lang="uk-UA"/>
              <a:pPr/>
              <a:t>‹#›</a:t>
            </a:fld>
            <a:endParaRPr lang="uk-UA" dirty="0"/>
          </a:p>
        </p:txBody>
      </p:sp>
      <p:sp>
        <p:nvSpPr>
          <p:cNvPr id="9" name="Content Placeholder 2"/>
          <p:cNvSpPr>
            <a:spLocks noGrp="1"/>
          </p:cNvSpPr>
          <p:nvPr>
            <p:ph sz="half" idx="17" hasCustomPrompt="1"/>
          </p:nvPr>
        </p:nvSpPr>
        <p:spPr>
          <a:xfrm>
            <a:off x="609600" y="2381957"/>
            <a:ext cx="10972800" cy="3043484"/>
          </a:xfrm>
          <a:solidFill>
            <a:srgbClr val="CCCCCC"/>
          </a:solidFill>
        </p:spPr>
        <p:txBody>
          <a:bodyPr anchor="ctr" anchorCtr="0">
            <a:normAutofit/>
          </a:bodyPr>
          <a:lstStyle>
            <a:lvl1pPr marL="0" indent="0" algn="ctr">
              <a:spcBef>
                <a:spcPts val="0"/>
              </a:spcBef>
              <a:buNone/>
              <a:defRPr sz="1300"/>
            </a:lvl1pPr>
            <a:lvl2pPr marL="0" indent="0" algn="ctr">
              <a:spcBef>
                <a:spcPts val="0"/>
              </a:spcBef>
              <a:buNone/>
              <a:defRPr sz="1600"/>
            </a:lvl2pPr>
            <a:lvl3pPr marL="0" indent="0" algn="ctr">
              <a:spcBef>
                <a:spcPts val="0"/>
              </a:spcBef>
              <a:buNone/>
              <a:defRPr sz="1600"/>
            </a:lvl3pPr>
            <a:lvl4pPr marL="0" indent="0" algn="ctr">
              <a:spcBef>
                <a:spcPts val="0"/>
              </a:spcBef>
              <a:buNone/>
              <a:defRPr sz="1600"/>
            </a:lvl4pPr>
            <a:lvl5pPr marL="0" indent="0" algn="ctr">
              <a:spcBef>
                <a:spcPts val="0"/>
              </a:spcBef>
              <a:buNone/>
              <a:defRPr sz="1600"/>
            </a:lvl5pPr>
            <a:lvl6pPr>
              <a:defRPr sz="2400"/>
            </a:lvl6pPr>
            <a:lvl7pPr>
              <a:defRPr sz="2400"/>
            </a:lvl7pPr>
            <a:lvl8pPr>
              <a:defRPr sz="2400"/>
            </a:lvl8pPr>
            <a:lvl9pPr>
              <a:defRPr sz="2400"/>
            </a:lvl9pPr>
          </a:lstStyle>
          <a:p>
            <a:pPr lvl="0"/>
            <a:r>
              <a:rPr lang="en-US" dirty="0"/>
              <a:t>Insert picture. Get approved pictures at http://</a:t>
            </a:r>
            <a:r>
              <a:rPr lang="en-US" dirty="0" err="1"/>
              <a:t>www.novartisbrandlab.com</a:t>
            </a:r>
            <a:r>
              <a:rPr lang="en-US" dirty="0"/>
              <a:t>/resources/library</a:t>
            </a:r>
          </a:p>
        </p:txBody>
      </p:sp>
      <p:sp>
        <p:nvSpPr>
          <p:cNvPr id="12" name="Text Placeholder 7"/>
          <p:cNvSpPr>
            <a:spLocks noGrp="1"/>
          </p:cNvSpPr>
          <p:nvPr>
            <p:ph type="body" sz="quarter" idx="18" hasCustomPrompt="1"/>
          </p:nvPr>
        </p:nvSpPr>
        <p:spPr>
          <a:xfrm>
            <a:off x="609600" y="5547360"/>
            <a:ext cx="10972800" cy="426720"/>
          </a:xfrm>
        </p:spPr>
        <p:txBody>
          <a:bodyPr anchor="t" anchorCtr="0">
            <a:noAutofit/>
          </a:bodyPr>
          <a:lstStyle>
            <a:lvl1pPr marL="0" indent="0">
              <a:spcBef>
                <a:spcPts val="0"/>
              </a:spcBef>
              <a:buFont typeface="Arial"/>
              <a:buNone/>
              <a:defRPr sz="1300" b="1" i="0" baseline="0">
                <a:solidFill>
                  <a:srgbClr val="000000"/>
                </a:solidFill>
                <a:latin typeface="+mn-lt"/>
              </a:defRPr>
            </a:lvl1pPr>
            <a:lvl2pPr marL="0" indent="0">
              <a:spcBef>
                <a:spcPts val="0"/>
              </a:spcBef>
              <a:buFont typeface="Arial"/>
              <a:buNone/>
              <a:defRPr sz="1300" b="1" i="0">
                <a:solidFill>
                  <a:srgbClr val="000000"/>
                </a:solidFill>
                <a:latin typeface="+mn-lt"/>
              </a:defRPr>
            </a:lvl2pPr>
            <a:lvl3pPr marL="0" indent="0">
              <a:spcBef>
                <a:spcPts val="0"/>
              </a:spcBef>
              <a:buFont typeface="Arial"/>
              <a:buNone/>
              <a:defRPr sz="1300" b="1" i="0">
                <a:solidFill>
                  <a:srgbClr val="000000"/>
                </a:solidFill>
                <a:latin typeface="+mn-lt"/>
              </a:defRPr>
            </a:lvl3pPr>
            <a:lvl4pPr marL="0" indent="0">
              <a:spcBef>
                <a:spcPts val="0"/>
              </a:spcBef>
              <a:buFont typeface="Arial"/>
              <a:buNone/>
              <a:defRPr sz="1300" b="1" i="0">
                <a:solidFill>
                  <a:srgbClr val="000000"/>
                </a:solidFill>
                <a:latin typeface="+mn-lt"/>
              </a:defRPr>
            </a:lvl4pPr>
            <a:lvl5pPr marL="0" indent="0">
              <a:spcBef>
                <a:spcPts val="0"/>
              </a:spcBef>
              <a:buFont typeface="Arial"/>
              <a:buNone/>
              <a:defRPr sz="1300" b="1" i="0">
                <a:solidFill>
                  <a:srgbClr val="000000"/>
                </a:solidFill>
                <a:latin typeface="+mn-lt"/>
              </a:defRPr>
            </a:lvl5pPr>
          </a:lstStyle>
          <a:p>
            <a:pPr lvl="0"/>
            <a:r>
              <a:rPr lang="en-US" dirty="0"/>
              <a:t>Optional picture caption</a:t>
            </a:r>
          </a:p>
        </p:txBody>
      </p:sp>
    </p:spTree>
    <p:extLst>
      <p:ext uri="{BB962C8B-B14F-4D97-AF65-F5344CB8AC3E}">
        <p14:creationId xmlns:p14="http://schemas.microsoft.com/office/powerpoint/2010/main" val="266208770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and 2 Pictures">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280160"/>
          </a:xfrm>
        </p:spPr>
        <p:txBody>
          <a:bodyPr/>
          <a:lstStyle/>
          <a:p>
            <a:r>
              <a:rPr lang="en-US"/>
              <a:t>Click to edit Master title style</a:t>
            </a:r>
            <a:endParaRPr lang="en-US" dirty="0"/>
          </a:p>
        </p:txBody>
      </p:sp>
      <p:sp>
        <p:nvSpPr>
          <p:cNvPr id="3" name="Footer Placeholder 2"/>
          <p:cNvSpPr>
            <a:spLocks noGrp="1"/>
          </p:cNvSpPr>
          <p:nvPr>
            <p:ph type="ftr" sz="quarter" idx="16"/>
          </p:nvPr>
        </p:nvSpPr>
        <p:spPr/>
        <p:txBody>
          <a:bodyPr/>
          <a:lstStyle/>
          <a:p>
            <a:r>
              <a:t>Business Use Only</a:t>
            </a:r>
          </a:p>
        </p:txBody>
      </p:sp>
      <p:sp>
        <p:nvSpPr>
          <p:cNvPr id="4" name="Slide Number Placeholder 3"/>
          <p:cNvSpPr>
            <a:spLocks noGrp="1"/>
          </p:cNvSpPr>
          <p:nvPr>
            <p:ph type="sldNum" sz="quarter" idx="17"/>
          </p:nvPr>
        </p:nvSpPr>
        <p:spPr/>
        <p:txBody>
          <a:bodyPr/>
          <a:lstStyle/>
          <a:p>
            <a:fld id="{47547CF9-5B10-D24F-A8D7-45A9778164F7}" type="slidenum">
              <a:rPr lang="uk-UA"/>
              <a:pPr/>
              <a:t>‹#›</a:t>
            </a:fld>
            <a:endParaRPr lang="uk-UA" dirty="0"/>
          </a:p>
        </p:txBody>
      </p:sp>
      <p:sp>
        <p:nvSpPr>
          <p:cNvPr id="14" name="Content Placeholder 2"/>
          <p:cNvSpPr>
            <a:spLocks noGrp="1"/>
          </p:cNvSpPr>
          <p:nvPr>
            <p:ph sz="half" idx="18" hasCustomPrompt="1"/>
          </p:nvPr>
        </p:nvSpPr>
        <p:spPr>
          <a:xfrm>
            <a:off x="609600" y="2381957"/>
            <a:ext cx="5364480" cy="3043484"/>
          </a:xfrm>
          <a:solidFill>
            <a:srgbClr val="CCCCCC"/>
          </a:solidFill>
        </p:spPr>
        <p:txBody>
          <a:bodyPr anchor="ctr" anchorCtr="0">
            <a:normAutofit/>
          </a:bodyPr>
          <a:lstStyle>
            <a:lvl1pPr marL="0" indent="0" algn="ctr">
              <a:spcBef>
                <a:spcPts val="0"/>
              </a:spcBef>
              <a:buNone/>
              <a:defRPr sz="1300"/>
            </a:lvl1pPr>
            <a:lvl2pPr marL="0" indent="0" algn="ctr">
              <a:spcBef>
                <a:spcPts val="0"/>
              </a:spcBef>
              <a:buNone/>
              <a:defRPr sz="1600"/>
            </a:lvl2pPr>
            <a:lvl3pPr marL="0" indent="0" algn="ctr">
              <a:spcBef>
                <a:spcPts val="0"/>
              </a:spcBef>
              <a:buNone/>
              <a:defRPr sz="1600"/>
            </a:lvl3pPr>
            <a:lvl4pPr marL="0" indent="0" algn="ctr">
              <a:spcBef>
                <a:spcPts val="0"/>
              </a:spcBef>
              <a:buNone/>
              <a:defRPr sz="1600"/>
            </a:lvl4pPr>
            <a:lvl5pPr marL="0" indent="0" algn="ctr">
              <a:spcBef>
                <a:spcPts val="0"/>
              </a:spcBef>
              <a:buNone/>
              <a:defRPr sz="1600"/>
            </a:lvl5pPr>
            <a:lvl6pPr>
              <a:defRPr sz="2400"/>
            </a:lvl6pPr>
            <a:lvl7pPr>
              <a:defRPr sz="2400"/>
            </a:lvl7pPr>
            <a:lvl8pPr>
              <a:defRPr sz="2400"/>
            </a:lvl8pPr>
            <a:lvl9pPr>
              <a:defRPr sz="2400"/>
            </a:lvl9pPr>
          </a:lstStyle>
          <a:p>
            <a:pPr lvl="0"/>
            <a:r>
              <a:rPr lang="en-US" dirty="0"/>
              <a:t>Insert picture. Get approved pictures at http://</a:t>
            </a:r>
            <a:r>
              <a:rPr lang="en-US" dirty="0" err="1"/>
              <a:t>www.novartisbrandlab.com</a:t>
            </a:r>
            <a:r>
              <a:rPr lang="en-US" dirty="0"/>
              <a:t>/resources/library</a:t>
            </a:r>
          </a:p>
        </p:txBody>
      </p:sp>
      <p:sp>
        <p:nvSpPr>
          <p:cNvPr id="15" name="Content Placeholder 2"/>
          <p:cNvSpPr>
            <a:spLocks noGrp="1"/>
          </p:cNvSpPr>
          <p:nvPr>
            <p:ph sz="half" idx="19" hasCustomPrompt="1"/>
          </p:nvPr>
        </p:nvSpPr>
        <p:spPr>
          <a:xfrm>
            <a:off x="6217920" y="2381957"/>
            <a:ext cx="5364480" cy="3043484"/>
          </a:xfrm>
          <a:solidFill>
            <a:srgbClr val="CCCCCC"/>
          </a:solidFill>
        </p:spPr>
        <p:txBody>
          <a:bodyPr anchor="ctr" anchorCtr="0">
            <a:normAutofit/>
          </a:bodyPr>
          <a:lstStyle>
            <a:lvl1pPr marL="0" indent="0" algn="ctr">
              <a:spcBef>
                <a:spcPts val="0"/>
              </a:spcBef>
              <a:buNone/>
              <a:defRPr sz="1300"/>
            </a:lvl1pPr>
            <a:lvl2pPr marL="0" indent="0" algn="ctr">
              <a:spcBef>
                <a:spcPts val="0"/>
              </a:spcBef>
              <a:buNone/>
              <a:defRPr sz="1600"/>
            </a:lvl2pPr>
            <a:lvl3pPr marL="0" indent="0" algn="ctr">
              <a:spcBef>
                <a:spcPts val="0"/>
              </a:spcBef>
              <a:buNone/>
              <a:defRPr sz="1600"/>
            </a:lvl3pPr>
            <a:lvl4pPr marL="0" indent="0" algn="ctr">
              <a:spcBef>
                <a:spcPts val="0"/>
              </a:spcBef>
              <a:buNone/>
              <a:defRPr sz="1600"/>
            </a:lvl4pPr>
            <a:lvl5pPr marL="0" indent="0" algn="ctr">
              <a:spcBef>
                <a:spcPts val="0"/>
              </a:spcBef>
              <a:buNone/>
              <a:defRPr sz="1600"/>
            </a:lvl5pPr>
            <a:lvl6pPr>
              <a:defRPr sz="2400"/>
            </a:lvl6pPr>
            <a:lvl7pPr>
              <a:defRPr sz="2400"/>
            </a:lvl7pPr>
            <a:lvl8pPr>
              <a:defRPr sz="2400"/>
            </a:lvl8pPr>
            <a:lvl9pPr>
              <a:defRPr sz="2400"/>
            </a:lvl9pPr>
          </a:lstStyle>
          <a:p>
            <a:pPr lvl="0"/>
            <a:r>
              <a:rPr lang="en-US" dirty="0"/>
              <a:t>Insert picture. Get approved pictures at http://</a:t>
            </a:r>
            <a:r>
              <a:rPr lang="en-US" dirty="0" err="1"/>
              <a:t>www.novartisbrandlab.com</a:t>
            </a:r>
            <a:r>
              <a:rPr lang="en-US" dirty="0"/>
              <a:t>/resources/library</a:t>
            </a:r>
          </a:p>
        </p:txBody>
      </p:sp>
      <p:sp>
        <p:nvSpPr>
          <p:cNvPr id="10" name="Text Placeholder 7"/>
          <p:cNvSpPr>
            <a:spLocks noGrp="1"/>
          </p:cNvSpPr>
          <p:nvPr>
            <p:ph type="body" sz="quarter" idx="12" hasCustomPrompt="1"/>
          </p:nvPr>
        </p:nvSpPr>
        <p:spPr>
          <a:xfrm>
            <a:off x="609600" y="1828800"/>
            <a:ext cx="10972800" cy="481927"/>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a:t>Optional picture title</a:t>
            </a:r>
          </a:p>
        </p:txBody>
      </p:sp>
      <p:sp>
        <p:nvSpPr>
          <p:cNvPr id="17" name="Text Placeholder 7"/>
          <p:cNvSpPr>
            <a:spLocks noGrp="1"/>
          </p:cNvSpPr>
          <p:nvPr>
            <p:ph type="body" sz="quarter" idx="20" hasCustomPrompt="1"/>
          </p:nvPr>
        </p:nvSpPr>
        <p:spPr>
          <a:xfrm>
            <a:off x="609600" y="5547360"/>
            <a:ext cx="5364480" cy="426720"/>
          </a:xfrm>
        </p:spPr>
        <p:txBody>
          <a:bodyPr anchor="t" anchorCtr="0">
            <a:noAutofit/>
          </a:bodyPr>
          <a:lstStyle>
            <a:lvl1pPr marL="0" indent="0">
              <a:spcBef>
                <a:spcPts val="0"/>
              </a:spcBef>
              <a:buFont typeface="Arial"/>
              <a:buNone/>
              <a:defRPr sz="1300" b="1" i="0" baseline="0">
                <a:solidFill>
                  <a:srgbClr val="000000"/>
                </a:solidFill>
                <a:latin typeface="+mn-lt"/>
              </a:defRPr>
            </a:lvl1pPr>
            <a:lvl2pPr marL="0" indent="0">
              <a:spcBef>
                <a:spcPts val="0"/>
              </a:spcBef>
              <a:buFont typeface="Arial"/>
              <a:buNone/>
              <a:defRPr sz="1300" b="1" i="0">
                <a:solidFill>
                  <a:srgbClr val="000000"/>
                </a:solidFill>
                <a:latin typeface="+mn-lt"/>
              </a:defRPr>
            </a:lvl2pPr>
            <a:lvl3pPr marL="0" indent="0">
              <a:spcBef>
                <a:spcPts val="0"/>
              </a:spcBef>
              <a:buFont typeface="Arial"/>
              <a:buNone/>
              <a:defRPr sz="1300" b="1" i="0">
                <a:solidFill>
                  <a:srgbClr val="000000"/>
                </a:solidFill>
                <a:latin typeface="+mn-lt"/>
              </a:defRPr>
            </a:lvl3pPr>
            <a:lvl4pPr marL="0" indent="0">
              <a:spcBef>
                <a:spcPts val="0"/>
              </a:spcBef>
              <a:buFont typeface="Arial"/>
              <a:buNone/>
              <a:defRPr sz="1300" b="1" i="0">
                <a:solidFill>
                  <a:srgbClr val="000000"/>
                </a:solidFill>
                <a:latin typeface="+mn-lt"/>
              </a:defRPr>
            </a:lvl4pPr>
            <a:lvl5pPr marL="0" indent="0">
              <a:spcBef>
                <a:spcPts val="0"/>
              </a:spcBef>
              <a:buFont typeface="Arial"/>
              <a:buNone/>
              <a:defRPr sz="1300" b="1" i="0">
                <a:solidFill>
                  <a:srgbClr val="000000"/>
                </a:solidFill>
                <a:latin typeface="+mn-lt"/>
              </a:defRPr>
            </a:lvl5pPr>
          </a:lstStyle>
          <a:p>
            <a:pPr lvl="0"/>
            <a:r>
              <a:rPr lang="en-US" dirty="0"/>
              <a:t>Optional picture caption</a:t>
            </a:r>
          </a:p>
        </p:txBody>
      </p:sp>
      <p:sp>
        <p:nvSpPr>
          <p:cNvPr id="18" name="Text Placeholder 7"/>
          <p:cNvSpPr>
            <a:spLocks noGrp="1"/>
          </p:cNvSpPr>
          <p:nvPr>
            <p:ph type="body" sz="quarter" idx="21" hasCustomPrompt="1"/>
          </p:nvPr>
        </p:nvSpPr>
        <p:spPr>
          <a:xfrm>
            <a:off x="6217920" y="5547360"/>
            <a:ext cx="5364480" cy="426720"/>
          </a:xfrm>
        </p:spPr>
        <p:txBody>
          <a:bodyPr anchor="t" anchorCtr="0">
            <a:noAutofit/>
          </a:bodyPr>
          <a:lstStyle>
            <a:lvl1pPr marL="0" indent="0">
              <a:spcBef>
                <a:spcPts val="0"/>
              </a:spcBef>
              <a:buFont typeface="Arial"/>
              <a:buNone/>
              <a:defRPr sz="1300" b="1" i="0" baseline="0">
                <a:solidFill>
                  <a:srgbClr val="000000"/>
                </a:solidFill>
                <a:latin typeface="+mn-lt"/>
              </a:defRPr>
            </a:lvl1pPr>
            <a:lvl2pPr marL="0" indent="0">
              <a:spcBef>
                <a:spcPts val="0"/>
              </a:spcBef>
              <a:buFont typeface="Arial"/>
              <a:buNone/>
              <a:defRPr sz="1300" b="1" i="0">
                <a:solidFill>
                  <a:srgbClr val="000000"/>
                </a:solidFill>
                <a:latin typeface="+mn-lt"/>
              </a:defRPr>
            </a:lvl2pPr>
            <a:lvl3pPr marL="0" indent="0">
              <a:spcBef>
                <a:spcPts val="0"/>
              </a:spcBef>
              <a:buFont typeface="Arial"/>
              <a:buNone/>
              <a:defRPr sz="1300" b="1" i="0">
                <a:solidFill>
                  <a:srgbClr val="000000"/>
                </a:solidFill>
                <a:latin typeface="+mn-lt"/>
              </a:defRPr>
            </a:lvl3pPr>
            <a:lvl4pPr marL="0" indent="0">
              <a:spcBef>
                <a:spcPts val="0"/>
              </a:spcBef>
              <a:buFont typeface="Arial"/>
              <a:buNone/>
              <a:defRPr sz="1300" b="1" i="0">
                <a:solidFill>
                  <a:srgbClr val="000000"/>
                </a:solidFill>
                <a:latin typeface="+mn-lt"/>
              </a:defRPr>
            </a:lvl4pPr>
            <a:lvl5pPr marL="0" indent="0">
              <a:spcBef>
                <a:spcPts val="0"/>
              </a:spcBef>
              <a:buFont typeface="Arial"/>
              <a:buNone/>
              <a:defRPr sz="1300" b="1" i="0">
                <a:solidFill>
                  <a:srgbClr val="000000"/>
                </a:solidFill>
                <a:latin typeface="+mn-lt"/>
              </a:defRPr>
            </a:lvl5pPr>
          </a:lstStyle>
          <a:p>
            <a:pPr lvl="0"/>
            <a:r>
              <a:rPr lang="en-US" dirty="0"/>
              <a:t>Optional picture caption</a:t>
            </a:r>
          </a:p>
        </p:txBody>
      </p:sp>
    </p:spTree>
    <p:extLst>
      <p:ext uri="{BB962C8B-B14F-4D97-AF65-F5344CB8AC3E}">
        <p14:creationId xmlns:p14="http://schemas.microsoft.com/office/powerpoint/2010/main" val="362364525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 and 3 Pictures">
    <p:spTree>
      <p:nvGrpSpPr>
        <p:cNvPr id="1" name=""/>
        <p:cNvGrpSpPr/>
        <p:nvPr/>
      </p:nvGrpSpPr>
      <p:grpSpPr>
        <a:xfrm>
          <a:off x="0" y="0"/>
          <a:ext cx="0" cy="0"/>
          <a:chOff x="0" y="0"/>
          <a:chExt cx="0" cy="0"/>
        </a:xfrm>
      </p:grpSpPr>
      <p:sp>
        <p:nvSpPr>
          <p:cNvPr id="4" name="Title 3"/>
          <p:cNvSpPr>
            <a:spLocks noGrp="1"/>
          </p:cNvSpPr>
          <p:nvPr>
            <p:ph type="title"/>
          </p:nvPr>
        </p:nvSpPr>
        <p:spPr>
          <a:xfrm>
            <a:off x="609600" y="457200"/>
            <a:ext cx="10972800" cy="1280160"/>
          </a:xfrm>
        </p:spPr>
        <p:txBody>
          <a:bodyPr/>
          <a:lstStyle/>
          <a:p>
            <a:r>
              <a:rPr lang="en-US"/>
              <a:t>Click to edit Master title style</a:t>
            </a:r>
            <a:endParaRPr lang="en-US" dirty="0"/>
          </a:p>
        </p:txBody>
      </p:sp>
      <p:sp>
        <p:nvSpPr>
          <p:cNvPr id="2" name="Footer Placeholder 1"/>
          <p:cNvSpPr>
            <a:spLocks noGrp="1"/>
          </p:cNvSpPr>
          <p:nvPr>
            <p:ph type="ftr" sz="quarter" idx="20"/>
          </p:nvPr>
        </p:nvSpPr>
        <p:spPr/>
        <p:txBody>
          <a:bodyPr/>
          <a:lstStyle/>
          <a:p>
            <a:r>
              <a:t>Business Use Only</a:t>
            </a:r>
          </a:p>
        </p:txBody>
      </p:sp>
      <p:sp>
        <p:nvSpPr>
          <p:cNvPr id="3" name="Slide Number Placeholder 2"/>
          <p:cNvSpPr>
            <a:spLocks noGrp="1"/>
          </p:cNvSpPr>
          <p:nvPr>
            <p:ph type="sldNum" sz="quarter" idx="21"/>
          </p:nvPr>
        </p:nvSpPr>
        <p:spPr/>
        <p:txBody>
          <a:bodyPr/>
          <a:lstStyle/>
          <a:p>
            <a:fld id="{47547CF9-5B10-D24F-A8D7-45A9778164F7}" type="slidenum">
              <a:rPr lang="uk-UA"/>
              <a:pPr/>
              <a:t>‹#›</a:t>
            </a:fld>
            <a:endParaRPr lang="uk-UA" dirty="0"/>
          </a:p>
        </p:txBody>
      </p:sp>
      <p:sp>
        <p:nvSpPr>
          <p:cNvPr id="19" name="Content Placeholder 2"/>
          <p:cNvSpPr>
            <a:spLocks noGrp="1"/>
          </p:cNvSpPr>
          <p:nvPr>
            <p:ph sz="half" idx="22" hasCustomPrompt="1"/>
          </p:nvPr>
        </p:nvSpPr>
        <p:spPr>
          <a:xfrm>
            <a:off x="609600" y="2381957"/>
            <a:ext cx="3474720" cy="3043484"/>
          </a:xfrm>
          <a:solidFill>
            <a:srgbClr val="CCCCCC"/>
          </a:solidFill>
        </p:spPr>
        <p:txBody>
          <a:bodyPr anchor="ctr" anchorCtr="0">
            <a:normAutofit/>
          </a:bodyPr>
          <a:lstStyle>
            <a:lvl1pPr marL="0" indent="0" algn="ctr">
              <a:spcBef>
                <a:spcPts val="0"/>
              </a:spcBef>
              <a:buNone/>
              <a:defRPr sz="1300"/>
            </a:lvl1pPr>
            <a:lvl2pPr marL="0" indent="0" algn="ctr">
              <a:spcBef>
                <a:spcPts val="0"/>
              </a:spcBef>
              <a:buNone/>
              <a:defRPr sz="1600"/>
            </a:lvl2pPr>
            <a:lvl3pPr marL="0" indent="0" algn="ctr">
              <a:spcBef>
                <a:spcPts val="0"/>
              </a:spcBef>
              <a:buNone/>
              <a:defRPr sz="1600"/>
            </a:lvl3pPr>
            <a:lvl4pPr marL="0" indent="0" algn="ctr">
              <a:spcBef>
                <a:spcPts val="0"/>
              </a:spcBef>
              <a:buNone/>
              <a:defRPr sz="1600"/>
            </a:lvl4pPr>
            <a:lvl5pPr marL="0" indent="0" algn="ctr">
              <a:spcBef>
                <a:spcPts val="0"/>
              </a:spcBef>
              <a:buNone/>
              <a:defRPr sz="1600"/>
            </a:lvl5pPr>
            <a:lvl6pPr>
              <a:defRPr sz="2400"/>
            </a:lvl6pPr>
            <a:lvl7pPr>
              <a:defRPr sz="2400"/>
            </a:lvl7pPr>
            <a:lvl8pPr>
              <a:defRPr sz="2400"/>
            </a:lvl8pPr>
            <a:lvl9pPr>
              <a:defRPr sz="2400"/>
            </a:lvl9pPr>
          </a:lstStyle>
          <a:p>
            <a:pPr lvl="0"/>
            <a:r>
              <a:rPr lang="en-US" dirty="0"/>
              <a:t>Insert picture. Get approved pictures at http://</a:t>
            </a:r>
            <a:r>
              <a:rPr lang="en-US" dirty="0" err="1"/>
              <a:t>www.novartisbrandlab.com</a:t>
            </a:r>
            <a:r>
              <a:rPr lang="en-US" dirty="0"/>
              <a:t>/resources/library</a:t>
            </a:r>
          </a:p>
        </p:txBody>
      </p:sp>
      <p:sp>
        <p:nvSpPr>
          <p:cNvPr id="20" name="Content Placeholder 2"/>
          <p:cNvSpPr>
            <a:spLocks noGrp="1"/>
          </p:cNvSpPr>
          <p:nvPr>
            <p:ph sz="half" idx="23" hasCustomPrompt="1"/>
          </p:nvPr>
        </p:nvSpPr>
        <p:spPr>
          <a:xfrm>
            <a:off x="4358640" y="2381957"/>
            <a:ext cx="3474720" cy="3043484"/>
          </a:xfrm>
          <a:solidFill>
            <a:srgbClr val="CCCCCC"/>
          </a:solidFill>
        </p:spPr>
        <p:txBody>
          <a:bodyPr anchor="ctr" anchorCtr="0">
            <a:normAutofit/>
          </a:bodyPr>
          <a:lstStyle>
            <a:lvl1pPr marL="0" indent="0" algn="ctr">
              <a:spcBef>
                <a:spcPts val="0"/>
              </a:spcBef>
              <a:buNone/>
              <a:defRPr sz="1300"/>
            </a:lvl1pPr>
            <a:lvl2pPr marL="0" indent="0" algn="ctr">
              <a:spcBef>
                <a:spcPts val="0"/>
              </a:spcBef>
              <a:buNone/>
              <a:defRPr sz="1600"/>
            </a:lvl2pPr>
            <a:lvl3pPr marL="0" indent="0" algn="ctr">
              <a:spcBef>
                <a:spcPts val="0"/>
              </a:spcBef>
              <a:buNone/>
              <a:defRPr sz="1600"/>
            </a:lvl3pPr>
            <a:lvl4pPr marL="0" indent="0" algn="ctr">
              <a:spcBef>
                <a:spcPts val="0"/>
              </a:spcBef>
              <a:buNone/>
              <a:defRPr sz="1600"/>
            </a:lvl4pPr>
            <a:lvl5pPr marL="0" indent="0" algn="ctr">
              <a:spcBef>
                <a:spcPts val="0"/>
              </a:spcBef>
              <a:buNone/>
              <a:defRPr sz="1600"/>
            </a:lvl5pPr>
            <a:lvl6pPr>
              <a:defRPr sz="2400"/>
            </a:lvl6pPr>
            <a:lvl7pPr>
              <a:defRPr sz="2400"/>
            </a:lvl7pPr>
            <a:lvl8pPr>
              <a:defRPr sz="2400"/>
            </a:lvl8pPr>
            <a:lvl9pPr>
              <a:defRPr sz="2400"/>
            </a:lvl9pPr>
          </a:lstStyle>
          <a:p>
            <a:pPr lvl="0"/>
            <a:r>
              <a:rPr lang="en-US" dirty="0"/>
              <a:t>Insert picture. Get approved pictures at http://</a:t>
            </a:r>
            <a:r>
              <a:rPr lang="en-US" dirty="0" err="1"/>
              <a:t>www.novartisbrandlab.com</a:t>
            </a:r>
            <a:r>
              <a:rPr lang="en-US" dirty="0"/>
              <a:t>/resources/library</a:t>
            </a:r>
          </a:p>
        </p:txBody>
      </p:sp>
      <p:sp>
        <p:nvSpPr>
          <p:cNvPr id="21" name="Content Placeholder 2"/>
          <p:cNvSpPr>
            <a:spLocks noGrp="1"/>
          </p:cNvSpPr>
          <p:nvPr>
            <p:ph sz="half" idx="24" hasCustomPrompt="1"/>
          </p:nvPr>
        </p:nvSpPr>
        <p:spPr>
          <a:xfrm>
            <a:off x="8107680" y="2381957"/>
            <a:ext cx="3474720" cy="3043484"/>
          </a:xfrm>
          <a:solidFill>
            <a:srgbClr val="CCCCCC"/>
          </a:solidFill>
        </p:spPr>
        <p:txBody>
          <a:bodyPr anchor="ctr" anchorCtr="0">
            <a:normAutofit/>
          </a:bodyPr>
          <a:lstStyle>
            <a:lvl1pPr marL="0" indent="0" algn="ctr">
              <a:spcBef>
                <a:spcPts val="0"/>
              </a:spcBef>
              <a:buNone/>
              <a:defRPr sz="1300"/>
            </a:lvl1pPr>
            <a:lvl2pPr marL="0" indent="0" algn="ctr">
              <a:spcBef>
                <a:spcPts val="0"/>
              </a:spcBef>
              <a:buNone/>
              <a:defRPr sz="1600"/>
            </a:lvl2pPr>
            <a:lvl3pPr marL="0" indent="0" algn="ctr">
              <a:spcBef>
                <a:spcPts val="0"/>
              </a:spcBef>
              <a:buNone/>
              <a:defRPr sz="1600"/>
            </a:lvl3pPr>
            <a:lvl4pPr marL="0" indent="0" algn="ctr">
              <a:spcBef>
                <a:spcPts val="0"/>
              </a:spcBef>
              <a:buNone/>
              <a:defRPr sz="1600"/>
            </a:lvl4pPr>
            <a:lvl5pPr marL="0" indent="0" algn="ctr">
              <a:spcBef>
                <a:spcPts val="0"/>
              </a:spcBef>
              <a:buNone/>
              <a:defRPr sz="1600"/>
            </a:lvl5pPr>
            <a:lvl6pPr>
              <a:defRPr sz="2400"/>
            </a:lvl6pPr>
            <a:lvl7pPr>
              <a:defRPr sz="2400"/>
            </a:lvl7pPr>
            <a:lvl8pPr>
              <a:defRPr sz="2400"/>
            </a:lvl8pPr>
            <a:lvl9pPr>
              <a:defRPr sz="2400"/>
            </a:lvl9pPr>
          </a:lstStyle>
          <a:p>
            <a:pPr lvl="0"/>
            <a:r>
              <a:rPr lang="en-US" dirty="0"/>
              <a:t>Insert picture. Get approved pictures at http://</a:t>
            </a:r>
            <a:r>
              <a:rPr lang="en-US" dirty="0" err="1"/>
              <a:t>www.novartisbrandlab.com</a:t>
            </a:r>
            <a:r>
              <a:rPr lang="en-US" dirty="0"/>
              <a:t>/resources/library</a:t>
            </a:r>
          </a:p>
        </p:txBody>
      </p:sp>
      <p:sp>
        <p:nvSpPr>
          <p:cNvPr id="13" name="Text Placeholder 7"/>
          <p:cNvSpPr>
            <a:spLocks noGrp="1"/>
          </p:cNvSpPr>
          <p:nvPr>
            <p:ph type="body" sz="quarter" idx="12" hasCustomPrompt="1"/>
          </p:nvPr>
        </p:nvSpPr>
        <p:spPr>
          <a:xfrm>
            <a:off x="609600" y="1828800"/>
            <a:ext cx="10972800" cy="481927"/>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a:t>Optional picture title</a:t>
            </a:r>
          </a:p>
        </p:txBody>
      </p:sp>
      <p:sp>
        <p:nvSpPr>
          <p:cNvPr id="22" name="Text Placeholder 7"/>
          <p:cNvSpPr>
            <a:spLocks noGrp="1"/>
          </p:cNvSpPr>
          <p:nvPr>
            <p:ph type="body" sz="quarter" idx="18" hasCustomPrompt="1"/>
          </p:nvPr>
        </p:nvSpPr>
        <p:spPr>
          <a:xfrm>
            <a:off x="609600" y="5547360"/>
            <a:ext cx="3474720" cy="426720"/>
          </a:xfrm>
        </p:spPr>
        <p:txBody>
          <a:bodyPr anchor="t" anchorCtr="0">
            <a:noAutofit/>
          </a:bodyPr>
          <a:lstStyle>
            <a:lvl1pPr marL="0" indent="0">
              <a:spcBef>
                <a:spcPts val="0"/>
              </a:spcBef>
              <a:buFont typeface="Arial"/>
              <a:buNone/>
              <a:defRPr sz="1300" b="1" i="0" baseline="0">
                <a:solidFill>
                  <a:srgbClr val="000000"/>
                </a:solidFill>
                <a:latin typeface="+mn-lt"/>
              </a:defRPr>
            </a:lvl1pPr>
            <a:lvl2pPr marL="0" indent="0">
              <a:spcBef>
                <a:spcPts val="0"/>
              </a:spcBef>
              <a:buFont typeface="Arial"/>
              <a:buNone/>
              <a:defRPr sz="1300" b="1" i="0">
                <a:solidFill>
                  <a:srgbClr val="000000"/>
                </a:solidFill>
                <a:latin typeface="+mn-lt"/>
              </a:defRPr>
            </a:lvl2pPr>
            <a:lvl3pPr marL="0" indent="0">
              <a:spcBef>
                <a:spcPts val="0"/>
              </a:spcBef>
              <a:buFont typeface="Arial"/>
              <a:buNone/>
              <a:defRPr sz="1300" b="1" i="0">
                <a:solidFill>
                  <a:srgbClr val="000000"/>
                </a:solidFill>
                <a:latin typeface="+mn-lt"/>
              </a:defRPr>
            </a:lvl3pPr>
            <a:lvl4pPr marL="0" indent="0">
              <a:spcBef>
                <a:spcPts val="0"/>
              </a:spcBef>
              <a:buFont typeface="Arial"/>
              <a:buNone/>
              <a:defRPr sz="1300" b="1" i="0">
                <a:solidFill>
                  <a:srgbClr val="000000"/>
                </a:solidFill>
                <a:latin typeface="+mn-lt"/>
              </a:defRPr>
            </a:lvl4pPr>
            <a:lvl5pPr marL="0" indent="0">
              <a:spcBef>
                <a:spcPts val="0"/>
              </a:spcBef>
              <a:buFont typeface="Arial"/>
              <a:buNone/>
              <a:defRPr sz="1300" b="1" i="0">
                <a:solidFill>
                  <a:srgbClr val="000000"/>
                </a:solidFill>
                <a:latin typeface="+mn-lt"/>
              </a:defRPr>
            </a:lvl5pPr>
          </a:lstStyle>
          <a:p>
            <a:pPr lvl="0"/>
            <a:r>
              <a:rPr lang="en-US" dirty="0"/>
              <a:t>Optional picture caption</a:t>
            </a:r>
          </a:p>
        </p:txBody>
      </p:sp>
      <p:sp>
        <p:nvSpPr>
          <p:cNvPr id="23" name="Text Placeholder 7"/>
          <p:cNvSpPr>
            <a:spLocks noGrp="1"/>
          </p:cNvSpPr>
          <p:nvPr>
            <p:ph type="body" sz="quarter" idx="25" hasCustomPrompt="1"/>
          </p:nvPr>
        </p:nvSpPr>
        <p:spPr>
          <a:xfrm>
            <a:off x="4358640" y="5547360"/>
            <a:ext cx="3474720" cy="426720"/>
          </a:xfrm>
        </p:spPr>
        <p:txBody>
          <a:bodyPr anchor="t" anchorCtr="0">
            <a:noAutofit/>
          </a:bodyPr>
          <a:lstStyle>
            <a:lvl1pPr marL="0" indent="0">
              <a:spcBef>
                <a:spcPts val="0"/>
              </a:spcBef>
              <a:buFont typeface="Arial"/>
              <a:buNone/>
              <a:defRPr sz="1300" b="1" i="0" baseline="0">
                <a:solidFill>
                  <a:srgbClr val="000000"/>
                </a:solidFill>
                <a:latin typeface="+mn-lt"/>
              </a:defRPr>
            </a:lvl1pPr>
            <a:lvl2pPr marL="0" indent="0">
              <a:spcBef>
                <a:spcPts val="0"/>
              </a:spcBef>
              <a:buFont typeface="Arial"/>
              <a:buNone/>
              <a:defRPr sz="1300" b="1" i="0">
                <a:solidFill>
                  <a:srgbClr val="000000"/>
                </a:solidFill>
                <a:latin typeface="+mn-lt"/>
              </a:defRPr>
            </a:lvl2pPr>
            <a:lvl3pPr marL="0" indent="0">
              <a:spcBef>
                <a:spcPts val="0"/>
              </a:spcBef>
              <a:buFont typeface="Arial"/>
              <a:buNone/>
              <a:defRPr sz="1300" b="1" i="0">
                <a:solidFill>
                  <a:srgbClr val="000000"/>
                </a:solidFill>
                <a:latin typeface="+mn-lt"/>
              </a:defRPr>
            </a:lvl3pPr>
            <a:lvl4pPr marL="0" indent="0">
              <a:spcBef>
                <a:spcPts val="0"/>
              </a:spcBef>
              <a:buFont typeface="Arial"/>
              <a:buNone/>
              <a:defRPr sz="1300" b="1" i="0">
                <a:solidFill>
                  <a:srgbClr val="000000"/>
                </a:solidFill>
                <a:latin typeface="+mn-lt"/>
              </a:defRPr>
            </a:lvl4pPr>
            <a:lvl5pPr marL="0" indent="0">
              <a:spcBef>
                <a:spcPts val="0"/>
              </a:spcBef>
              <a:buFont typeface="Arial"/>
              <a:buNone/>
              <a:defRPr sz="1300" b="1" i="0">
                <a:solidFill>
                  <a:srgbClr val="000000"/>
                </a:solidFill>
                <a:latin typeface="+mn-lt"/>
              </a:defRPr>
            </a:lvl5pPr>
          </a:lstStyle>
          <a:p>
            <a:pPr lvl="0"/>
            <a:r>
              <a:rPr lang="en-US" dirty="0"/>
              <a:t>Optional picture caption</a:t>
            </a:r>
          </a:p>
        </p:txBody>
      </p:sp>
      <p:sp>
        <p:nvSpPr>
          <p:cNvPr id="24" name="Text Placeholder 7"/>
          <p:cNvSpPr>
            <a:spLocks noGrp="1"/>
          </p:cNvSpPr>
          <p:nvPr>
            <p:ph type="body" sz="quarter" idx="26" hasCustomPrompt="1"/>
          </p:nvPr>
        </p:nvSpPr>
        <p:spPr>
          <a:xfrm>
            <a:off x="8107680" y="5547360"/>
            <a:ext cx="3474720" cy="426720"/>
          </a:xfrm>
        </p:spPr>
        <p:txBody>
          <a:bodyPr anchor="t" anchorCtr="0">
            <a:noAutofit/>
          </a:bodyPr>
          <a:lstStyle>
            <a:lvl1pPr marL="0" indent="0">
              <a:spcBef>
                <a:spcPts val="0"/>
              </a:spcBef>
              <a:buFont typeface="Arial"/>
              <a:buNone/>
              <a:defRPr sz="1300" b="1" i="0" baseline="0">
                <a:solidFill>
                  <a:srgbClr val="000000"/>
                </a:solidFill>
                <a:latin typeface="+mn-lt"/>
              </a:defRPr>
            </a:lvl1pPr>
            <a:lvl2pPr marL="0" indent="0">
              <a:spcBef>
                <a:spcPts val="0"/>
              </a:spcBef>
              <a:buFont typeface="Arial"/>
              <a:buNone/>
              <a:defRPr sz="1300" b="1" i="0">
                <a:solidFill>
                  <a:srgbClr val="000000"/>
                </a:solidFill>
                <a:latin typeface="+mn-lt"/>
              </a:defRPr>
            </a:lvl2pPr>
            <a:lvl3pPr marL="0" indent="0">
              <a:spcBef>
                <a:spcPts val="0"/>
              </a:spcBef>
              <a:buFont typeface="Arial"/>
              <a:buNone/>
              <a:defRPr sz="1300" b="1" i="0">
                <a:solidFill>
                  <a:srgbClr val="000000"/>
                </a:solidFill>
                <a:latin typeface="+mn-lt"/>
              </a:defRPr>
            </a:lvl3pPr>
            <a:lvl4pPr marL="0" indent="0">
              <a:spcBef>
                <a:spcPts val="0"/>
              </a:spcBef>
              <a:buFont typeface="Arial"/>
              <a:buNone/>
              <a:defRPr sz="1300" b="1" i="0">
                <a:solidFill>
                  <a:srgbClr val="000000"/>
                </a:solidFill>
                <a:latin typeface="+mn-lt"/>
              </a:defRPr>
            </a:lvl4pPr>
            <a:lvl5pPr marL="0" indent="0">
              <a:spcBef>
                <a:spcPts val="0"/>
              </a:spcBef>
              <a:buFont typeface="Arial"/>
              <a:buNone/>
              <a:defRPr sz="1300" b="1" i="0">
                <a:solidFill>
                  <a:srgbClr val="000000"/>
                </a:solidFill>
                <a:latin typeface="+mn-lt"/>
              </a:defRPr>
            </a:lvl5pPr>
          </a:lstStyle>
          <a:p>
            <a:pPr lvl="0"/>
            <a:r>
              <a:rPr lang="en-US" dirty="0"/>
              <a:t>Optional picture caption</a:t>
            </a:r>
          </a:p>
        </p:txBody>
      </p:sp>
    </p:spTree>
    <p:extLst>
      <p:ext uri="{BB962C8B-B14F-4D97-AF65-F5344CB8AC3E}">
        <p14:creationId xmlns:p14="http://schemas.microsoft.com/office/powerpoint/2010/main" val="119340729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Picture and Big Statement">
    <p:spTree>
      <p:nvGrpSpPr>
        <p:cNvPr id="1" name=""/>
        <p:cNvGrpSpPr/>
        <p:nvPr/>
      </p:nvGrpSpPr>
      <p:grpSpPr>
        <a:xfrm>
          <a:off x="0" y="0"/>
          <a:ext cx="0" cy="0"/>
          <a:chOff x="0" y="0"/>
          <a:chExt cx="0" cy="0"/>
        </a:xfrm>
      </p:grpSpPr>
      <p:sp>
        <p:nvSpPr>
          <p:cNvPr id="8" name="Content Placeholder 3"/>
          <p:cNvSpPr>
            <a:spLocks noGrp="1"/>
          </p:cNvSpPr>
          <p:nvPr>
            <p:ph sz="half" idx="2"/>
          </p:nvPr>
        </p:nvSpPr>
        <p:spPr>
          <a:xfrm>
            <a:off x="6217920" y="1828800"/>
            <a:ext cx="5364480" cy="4145280"/>
          </a:xfrm>
        </p:spPr>
        <p:txBody>
          <a:bodyPr>
            <a:normAutofit/>
          </a:bodyPr>
          <a:lstStyle>
            <a:lvl1pPr marL="0" indent="0">
              <a:lnSpc>
                <a:spcPct val="90000"/>
              </a:lnSpc>
              <a:spcBef>
                <a:spcPts val="0"/>
              </a:spcBef>
              <a:buFont typeface="Arial"/>
              <a:buNone/>
              <a:defRPr sz="4800">
                <a:solidFill>
                  <a:srgbClr val="0460A9"/>
                </a:solidFill>
                <a:latin typeface="+mn-lt"/>
                <a:cs typeface="Arial"/>
              </a:defRPr>
            </a:lvl1pPr>
            <a:lvl2pPr marL="0" indent="0">
              <a:lnSpc>
                <a:spcPct val="90000"/>
              </a:lnSpc>
              <a:spcBef>
                <a:spcPts val="0"/>
              </a:spcBef>
              <a:buFont typeface="Arial"/>
              <a:buNone/>
              <a:defRPr sz="5900">
                <a:solidFill>
                  <a:srgbClr val="0460A9"/>
                </a:solidFill>
              </a:defRPr>
            </a:lvl2pPr>
            <a:lvl3pPr marL="0" indent="0">
              <a:lnSpc>
                <a:spcPct val="90000"/>
              </a:lnSpc>
              <a:spcBef>
                <a:spcPts val="0"/>
              </a:spcBef>
              <a:buFont typeface="Arial"/>
              <a:buNone/>
              <a:defRPr sz="5900">
                <a:solidFill>
                  <a:srgbClr val="0460A9"/>
                </a:solidFill>
              </a:defRPr>
            </a:lvl3pPr>
            <a:lvl4pPr marL="0" indent="0">
              <a:lnSpc>
                <a:spcPct val="90000"/>
              </a:lnSpc>
              <a:spcBef>
                <a:spcPts val="0"/>
              </a:spcBef>
              <a:buFont typeface="Arial"/>
              <a:buNone/>
              <a:defRPr sz="5900">
                <a:solidFill>
                  <a:srgbClr val="0460A9"/>
                </a:solidFill>
              </a:defRPr>
            </a:lvl4pPr>
            <a:lvl5pPr marL="0" indent="0">
              <a:lnSpc>
                <a:spcPct val="90000"/>
              </a:lnSpc>
              <a:spcBef>
                <a:spcPts val="0"/>
              </a:spcBef>
              <a:buFont typeface="Arial"/>
              <a:buNone/>
              <a:defRPr sz="5900">
                <a:solidFill>
                  <a:srgbClr val="0460A9"/>
                </a:solidFill>
              </a:defRPr>
            </a:lvl5pPr>
            <a:lvl6pPr>
              <a:defRPr sz="2400"/>
            </a:lvl6pPr>
            <a:lvl7pPr>
              <a:defRPr sz="2400"/>
            </a:lvl7pPr>
            <a:lvl8pPr>
              <a:defRPr sz="2400"/>
            </a:lvl8pPr>
            <a:lvl9pPr>
              <a:defRPr sz="2400"/>
            </a:lvl9pPr>
          </a:lstStyle>
          <a:p>
            <a:pPr lvl="0"/>
            <a:r>
              <a:rPr lang="en-US"/>
              <a:t>Edit Master text styles</a:t>
            </a:r>
          </a:p>
        </p:txBody>
      </p:sp>
      <p:sp>
        <p:nvSpPr>
          <p:cNvPr id="3" name="Footer Placeholder 2"/>
          <p:cNvSpPr>
            <a:spLocks noGrp="1"/>
          </p:cNvSpPr>
          <p:nvPr>
            <p:ph type="ftr" sz="quarter" idx="19"/>
          </p:nvPr>
        </p:nvSpPr>
        <p:spPr/>
        <p:txBody>
          <a:bodyPr/>
          <a:lstStyle/>
          <a:p>
            <a:r>
              <a:t>Business Use Only</a:t>
            </a:r>
          </a:p>
        </p:txBody>
      </p:sp>
      <p:sp>
        <p:nvSpPr>
          <p:cNvPr id="4" name="Slide Number Placeholder 3"/>
          <p:cNvSpPr>
            <a:spLocks noGrp="1"/>
          </p:cNvSpPr>
          <p:nvPr>
            <p:ph type="sldNum" sz="quarter" idx="20"/>
          </p:nvPr>
        </p:nvSpPr>
        <p:spPr/>
        <p:txBody>
          <a:bodyPr/>
          <a:lstStyle/>
          <a:p>
            <a:fld id="{47547CF9-5B10-D24F-A8D7-45A9778164F7}" type="slidenum">
              <a:rPr lang="uk-UA"/>
              <a:pPr/>
              <a:t>‹#›</a:t>
            </a:fld>
            <a:endParaRPr lang="uk-UA" dirty="0"/>
          </a:p>
        </p:txBody>
      </p:sp>
      <p:sp>
        <p:nvSpPr>
          <p:cNvPr id="9" name="Content Placeholder 2"/>
          <p:cNvSpPr>
            <a:spLocks noGrp="1"/>
          </p:cNvSpPr>
          <p:nvPr>
            <p:ph sz="half" idx="17" hasCustomPrompt="1"/>
          </p:nvPr>
        </p:nvSpPr>
        <p:spPr>
          <a:xfrm>
            <a:off x="609600" y="1828800"/>
            <a:ext cx="5364480" cy="3596640"/>
          </a:xfrm>
          <a:solidFill>
            <a:srgbClr val="CCCCCC"/>
          </a:solidFill>
        </p:spPr>
        <p:txBody>
          <a:bodyPr anchor="ctr" anchorCtr="0">
            <a:normAutofit/>
          </a:bodyPr>
          <a:lstStyle>
            <a:lvl1pPr marL="0" indent="0" algn="ctr">
              <a:spcBef>
                <a:spcPts val="0"/>
              </a:spcBef>
              <a:buNone/>
              <a:defRPr sz="1300"/>
            </a:lvl1pPr>
            <a:lvl2pPr marL="0" indent="0" algn="ctr">
              <a:spcBef>
                <a:spcPts val="0"/>
              </a:spcBef>
              <a:buNone/>
              <a:defRPr sz="1600"/>
            </a:lvl2pPr>
            <a:lvl3pPr marL="0" indent="0" algn="ctr">
              <a:spcBef>
                <a:spcPts val="0"/>
              </a:spcBef>
              <a:buNone/>
              <a:defRPr sz="1600"/>
            </a:lvl3pPr>
            <a:lvl4pPr marL="0" indent="0" algn="ctr">
              <a:spcBef>
                <a:spcPts val="0"/>
              </a:spcBef>
              <a:buNone/>
              <a:defRPr sz="1600"/>
            </a:lvl4pPr>
            <a:lvl5pPr marL="0" indent="0" algn="ctr">
              <a:spcBef>
                <a:spcPts val="0"/>
              </a:spcBef>
              <a:buNone/>
              <a:defRPr sz="1600"/>
            </a:lvl5pPr>
            <a:lvl6pPr>
              <a:defRPr sz="2400"/>
            </a:lvl6pPr>
            <a:lvl7pPr>
              <a:defRPr sz="2400"/>
            </a:lvl7pPr>
            <a:lvl8pPr>
              <a:defRPr sz="2400"/>
            </a:lvl8pPr>
            <a:lvl9pPr>
              <a:defRPr sz="2400"/>
            </a:lvl9pPr>
          </a:lstStyle>
          <a:p>
            <a:pPr lvl="0"/>
            <a:r>
              <a:rPr lang="en-US" dirty="0"/>
              <a:t>Insert picture. Get approved pictures at http://</a:t>
            </a:r>
            <a:r>
              <a:rPr lang="en-US" dirty="0" err="1"/>
              <a:t>www.novartisbrandlab.com</a:t>
            </a:r>
            <a:r>
              <a:rPr lang="en-US" dirty="0"/>
              <a:t>/resources/library</a:t>
            </a:r>
          </a:p>
        </p:txBody>
      </p:sp>
      <p:sp>
        <p:nvSpPr>
          <p:cNvPr id="10" name="Text Placeholder 7"/>
          <p:cNvSpPr>
            <a:spLocks noGrp="1"/>
          </p:cNvSpPr>
          <p:nvPr>
            <p:ph type="body" sz="quarter" idx="21" hasCustomPrompt="1"/>
          </p:nvPr>
        </p:nvSpPr>
        <p:spPr>
          <a:xfrm>
            <a:off x="609600" y="5547360"/>
            <a:ext cx="5364480" cy="426720"/>
          </a:xfrm>
        </p:spPr>
        <p:txBody>
          <a:bodyPr anchor="t" anchorCtr="0">
            <a:noAutofit/>
          </a:bodyPr>
          <a:lstStyle>
            <a:lvl1pPr marL="0" indent="0">
              <a:spcBef>
                <a:spcPts val="0"/>
              </a:spcBef>
              <a:buFont typeface="Arial"/>
              <a:buNone/>
              <a:defRPr sz="1300" b="1" i="0" baseline="0">
                <a:solidFill>
                  <a:srgbClr val="000000"/>
                </a:solidFill>
                <a:latin typeface="+mn-lt"/>
              </a:defRPr>
            </a:lvl1pPr>
            <a:lvl2pPr marL="0" indent="0">
              <a:spcBef>
                <a:spcPts val="0"/>
              </a:spcBef>
              <a:buFont typeface="Arial"/>
              <a:buNone/>
              <a:defRPr sz="1300" b="1" i="0">
                <a:solidFill>
                  <a:srgbClr val="000000"/>
                </a:solidFill>
                <a:latin typeface="+mn-lt"/>
              </a:defRPr>
            </a:lvl2pPr>
            <a:lvl3pPr marL="0" indent="0">
              <a:spcBef>
                <a:spcPts val="0"/>
              </a:spcBef>
              <a:buFont typeface="Arial"/>
              <a:buNone/>
              <a:defRPr sz="1300" b="1" i="0">
                <a:solidFill>
                  <a:srgbClr val="000000"/>
                </a:solidFill>
                <a:latin typeface="+mn-lt"/>
              </a:defRPr>
            </a:lvl3pPr>
            <a:lvl4pPr marL="0" indent="0">
              <a:spcBef>
                <a:spcPts val="0"/>
              </a:spcBef>
              <a:buFont typeface="Arial"/>
              <a:buNone/>
              <a:defRPr sz="1300" b="1" i="0">
                <a:solidFill>
                  <a:srgbClr val="000000"/>
                </a:solidFill>
                <a:latin typeface="+mn-lt"/>
              </a:defRPr>
            </a:lvl4pPr>
            <a:lvl5pPr marL="0" indent="0">
              <a:spcBef>
                <a:spcPts val="0"/>
              </a:spcBef>
              <a:buFont typeface="Arial"/>
              <a:buNone/>
              <a:defRPr sz="1300" b="1" i="0">
                <a:solidFill>
                  <a:srgbClr val="000000"/>
                </a:solidFill>
                <a:latin typeface="+mn-lt"/>
              </a:defRPr>
            </a:lvl5pPr>
          </a:lstStyle>
          <a:p>
            <a:pPr lvl="0"/>
            <a:r>
              <a:rPr lang="en-US" dirty="0"/>
              <a:t>Optional picture caption</a:t>
            </a:r>
          </a:p>
        </p:txBody>
      </p:sp>
      <p:sp>
        <p:nvSpPr>
          <p:cNvPr id="6" name="Title 5"/>
          <p:cNvSpPr>
            <a:spLocks noGrp="1"/>
          </p:cNvSpPr>
          <p:nvPr>
            <p:ph type="title"/>
          </p:nvPr>
        </p:nvSpPr>
        <p:spPr>
          <a:xfrm>
            <a:off x="609600" y="457200"/>
            <a:ext cx="10972800" cy="1280160"/>
          </a:xfrm>
        </p:spPr>
        <p:txBody>
          <a:bodyPr/>
          <a:lstStyle/>
          <a:p>
            <a:r>
              <a:rPr lang="en-US"/>
              <a:t>Click to edit Master title style</a:t>
            </a:r>
            <a:endParaRPr lang="en-US" dirty="0"/>
          </a:p>
        </p:txBody>
      </p:sp>
    </p:spTree>
    <p:extLst>
      <p:ext uri="{BB962C8B-B14F-4D97-AF65-F5344CB8AC3E}">
        <p14:creationId xmlns:p14="http://schemas.microsoft.com/office/powerpoint/2010/main" val="81862609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Picture and Big Statement - Alternate">
    <p:spTree>
      <p:nvGrpSpPr>
        <p:cNvPr id="1" name=""/>
        <p:cNvGrpSpPr/>
        <p:nvPr/>
      </p:nvGrpSpPr>
      <p:grpSpPr>
        <a:xfrm>
          <a:off x="0" y="0"/>
          <a:ext cx="0" cy="0"/>
          <a:chOff x="0" y="0"/>
          <a:chExt cx="0" cy="0"/>
        </a:xfrm>
      </p:grpSpPr>
      <p:sp>
        <p:nvSpPr>
          <p:cNvPr id="8" name="Content Placeholder 3"/>
          <p:cNvSpPr>
            <a:spLocks noGrp="1"/>
          </p:cNvSpPr>
          <p:nvPr>
            <p:ph sz="half" idx="2"/>
          </p:nvPr>
        </p:nvSpPr>
        <p:spPr>
          <a:xfrm>
            <a:off x="4328160" y="1828800"/>
            <a:ext cx="7254240" cy="4145280"/>
          </a:xfrm>
        </p:spPr>
        <p:txBody>
          <a:bodyPr>
            <a:normAutofit/>
          </a:bodyPr>
          <a:lstStyle>
            <a:lvl1pPr marL="0" indent="0">
              <a:lnSpc>
                <a:spcPct val="90000"/>
              </a:lnSpc>
              <a:spcBef>
                <a:spcPts val="0"/>
              </a:spcBef>
              <a:buFont typeface="Arial"/>
              <a:buNone/>
              <a:defRPr sz="4800">
                <a:solidFill>
                  <a:srgbClr val="0460A9"/>
                </a:solidFill>
                <a:latin typeface="+mn-lt"/>
                <a:cs typeface="Arial"/>
              </a:defRPr>
            </a:lvl1pPr>
            <a:lvl2pPr marL="0" indent="0">
              <a:lnSpc>
                <a:spcPct val="90000"/>
              </a:lnSpc>
              <a:spcBef>
                <a:spcPts val="0"/>
              </a:spcBef>
              <a:buFont typeface="Arial"/>
              <a:buNone/>
              <a:defRPr sz="5900">
                <a:solidFill>
                  <a:srgbClr val="0460A9"/>
                </a:solidFill>
              </a:defRPr>
            </a:lvl2pPr>
            <a:lvl3pPr marL="0" indent="0">
              <a:lnSpc>
                <a:spcPct val="90000"/>
              </a:lnSpc>
              <a:spcBef>
                <a:spcPts val="0"/>
              </a:spcBef>
              <a:buFont typeface="Arial"/>
              <a:buNone/>
              <a:defRPr sz="5900">
                <a:solidFill>
                  <a:srgbClr val="0460A9"/>
                </a:solidFill>
              </a:defRPr>
            </a:lvl3pPr>
            <a:lvl4pPr marL="0" indent="0">
              <a:lnSpc>
                <a:spcPct val="90000"/>
              </a:lnSpc>
              <a:spcBef>
                <a:spcPts val="0"/>
              </a:spcBef>
              <a:buFont typeface="Arial"/>
              <a:buNone/>
              <a:defRPr sz="5900">
                <a:solidFill>
                  <a:srgbClr val="0460A9"/>
                </a:solidFill>
              </a:defRPr>
            </a:lvl4pPr>
            <a:lvl5pPr marL="0" indent="0">
              <a:lnSpc>
                <a:spcPct val="90000"/>
              </a:lnSpc>
              <a:spcBef>
                <a:spcPts val="0"/>
              </a:spcBef>
              <a:buFont typeface="Arial"/>
              <a:buNone/>
              <a:defRPr sz="5900">
                <a:solidFill>
                  <a:srgbClr val="0460A9"/>
                </a:solidFill>
              </a:defRPr>
            </a:lvl5pPr>
            <a:lvl6pPr>
              <a:defRPr sz="2400"/>
            </a:lvl6pPr>
            <a:lvl7pPr>
              <a:defRPr sz="2400"/>
            </a:lvl7pPr>
            <a:lvl8pPr>
              <a:defRPr sz="2400"/>
            </a:lvl8pPr>
            <a:lvl9pPr>
              <a:defRPr sz="2400"/>
            </a:lvl9pPr>
          </a:lstStyle>
          <a:p>
            <a:pPr lvl="0"/>
            <a:r>
              <a:rPr lang="en-US"/>
              <a:t>Edit Master text styles</a:t>
            </a:r>
          </a:p>
        </p:txBody>
      </p:sp>
      <p:sp>
        <p:nvSpPr>
          <p:cNvPr id="3" name="Footer Placeholder 2"/>
          <p:cNvSpPr>
            <a:spLocks noGrp="1"/>
          </p:cNvSpPr>
          <p:nvPr>
            <p:ph type="ftr" sz="quarter" idx="19"/>
          </p:nvPr>
        </p:nvSpPr>
        <p:spPr/>
        <p:txBody>
          <a:bodyPr/>
          <a:lstStyle/>
          <a:p>
            <a:r>
              <a:t>Business Use Only</a:t>
            </a:r>
          </a:p>
        </p:txBody>
      </p:sp>
      <p:sp>
        <p:nvSpPr>
          <p:cNvPr id="4" name="Slide Number Placeholder 3"/>
          <p:cNvSpPr>
            <a:spLocks noGrp="1"/>
          </p:cNvSpPr>
          <p:nvPr>
            <p:ph type="sldNum" sz="quarter" idx="20"/>
          </p:nvPr>
        </p:nvSpPr>
        <p:spPr/>
        <p:txBody>
          <a:bodyPr/>
          <a:lstStyle/>
          <a:p>
            <a:fld id="{47547CF9-5B10-D24F-A8D7-45A9778164F7}" type="slidenum">
              <a:rPr lang="uk-UA"/>
              <a:pPr/>
              <a:t>‹#›</a:t>
            </a:fld>
            <a:endParaRPr lang="uk-UA" dirty="0"/>
          </a:p>
        </p:txBody>
      </p:sp>
      <p:sp>
        <p:nvSpPr>
          <p:cNvPr id="9" name="Content Placeholder 2"/>
          <p:cNvSpPr>
            <a:spLocks noGrp="1"/>
          </p:cNvSpPr>
          <p:nvPr>
            <p:ph sz="half" idx="17" hasCustomPrompt="1"/>
          </p:nvPr>
        </p:nvSpPr>
        <p:spPr>
          <a:xfrm>
            <a:off x="609600" y="1828800"/>
            <a:ext cx="3474720" cy="3596640"/>
          </a:xfrm>
          <a:solidFill>
            <a:srgbClr val="CCCCCC"/>
          </a:solidFill>
        </p:spPr>
        <p:txBody>
          <a:bodyPr anchor="ctr" anchorCtr="0">
            <a:normAutofit/>
          </a:bodyPr>
          <a:lstStyle>
            <a:lvl1pPr marL="0" indent="0" algn="ctr">
              <a:spcBef>
                <a:spcPts val="0"/>
              </a:spcBef>
              <a:buNone/>
              <a:defRPr sz="1300"/>
            </a:lvl1pPr>
            <a:lvl2pPr marL="0" indent="0" algn="ctr">
              <a:spcBef>
                <a:spcPts val="0"/>
              </a:spcBef>
              <a:buNone/>
              <a:defRPr sz="1600"/>
            </a:lvl2pPr>
            <a:lvl3pPr marL="0" indent="0" algn="ctr">
              <a:spcBef>
                <a:spcPts val="0"/>
              </a:spcBef>
              <a:buNone/>
              <a:defRPr sz="1600"/>
            </a:lvl3pPr>
            <a:lvl4pPr marL="0" indent="0" algn="ctr">
              <a:spcBef>
                <a:spcPts val="0"/>
              </a:spcBef>
              <a:buNone/>
              <a:defRPr sz="1600"/>
            </a:lvl4pPr>
            <a:lvl5pPr marL="0" indent="0" algn="ctr">
              <a:spcBef>
                <a:spcPts val="0"/>
              </a:spcBef>
              <a:buNone/>
              <a:defRPr sz="1600"/>
            </a:lvl5pPr>
            <a:lvl6pPr>
              <a:defRPr sz="2400"/>
            </a:lvl6pPr>
            <a:lvl7pPr>
              <a:defRPr sz="2400"/>
            </a:lvl7pPr>
            <a:lvl8pPr>
              <a:defRPr sz="2400"/>
            </a:lvl8pPr>
            <a:lvl9pPr>
              <a:defRPr sz="2400"/>
            </a:lvl9pPr>
          </a:lstStyle>
          <a:p>
            <a:pPr lvl="0"/>
            <a:r>
              <a:rPr lang="en-US" dirty="0"/>
              <a:t>Insert picture. Get approved pictures at http://</a:t>
            </a:r>
            <a:r>
              <a:rPr lang="en-US" dirty="0" err="1"/>
              <a:t>www.novartisbrandlab.com</a:t>
            </a:r>
            <a:r>
              <a:rPr lang="en-US" dirty="0"/>
              <a:t>/resources/library</a:t>
            </a:r>
          </a:p>
        </p:txBody>
      </p:sp>
      <p:sp>
        <p:nvSpPr>
          <p:cNvPr id="10" name="Text Placeholder 7"/>
          <p:cNvSpPr>
            <a:spLocks noGrp="1"/>
          </p:cNvSpPr>
          <p:nvPr>
            <p:ph type="body" sz="quarter" idx="21" hasCustomPrompt="1"/>
          </p:nvPr>
        </p:nvSpPr>
        <p:spPr>
          <a:xfrm>
            <a:off x="609600" y="5547360"/>
            <a:ext cx="3474720" cy="426720"/>
          </a:xfrm>
        </p:spPr>
        <p:txBody>
          <a:bodyPr anchor="t" anchorCtr="0">
            <a:noAutofit/>
          </a:bodyPr>
          <a:lstStyle>
            <a:lvl1pPr marL="0" indent="0">
              <a:spcBef>
                <a:spcPts val="0"/>
              </a:spcBef>
              <a:buFont typeface="Arial"/>
              <a:buNone/>
              <a:defRPr sz="1300" b="1" i="0" baseline="0">
                <a:solidFill>
                  <a:srgbClr val="000000"/>
                </a:solidFill>
                <a:latin typeface="+mn-lt"/>
              </a:defRPr>
            </a:lvl1pPr>
            <a:lvl2pPr marL="0" indent="0">
              <a:spcBef>
                <a:spcPts val="0"/>
              </a:spcBef>
              <a:buFont typeface="Arial"/>
              <a:buNone/>
              <a:defRPr sz="1300" b="1" i="0">
                <a:solidFill>
                  <a:srgbClr val="000000"/>
                </a:solidFill>
                <a:latin typeface="+mn-lt"/>
              </a:defRPr>
            </a:lvl2pPr>
            <a:lvl3pPr marL="0" indent="0">
              <a:spcBef>
                <a:spcPts val="0"/>
              </a:spcBef>
              <a:buFont typeface="Arial"/>
              <a:buNone/>
              <a:defRPr sz="1300" b="1" i="0">
                <a:solidFill>
                  <a:srgbClr val="000000"/>
                </a:solidFill>
                <a:latin typeface="+mn-lt"/>
              </a:defRPr>
            </a:lvl3pPr>
            <a:lvl4pPr marL="0" indent="0">
              <a:spcBef>
                <a:spcPts val="0"/>
              </a:spcBef>
              <a:buFont typeface="Arial"/>
              <a:buNone/>
              <a:defRPr sz="1300" b="1" i="0">
                <a:solidFill>
                  <a:srgbClr val="000000"/>
                </a:solidFill>
                <a:latin typeface="+mn-lt"/>
              </a:defRPr>
            </a:lvl4pPr>
            <a:lvl5pPr marL="0" indent="0">
              <a:spcBef>
                <a:spcPts val="0"/>
              </a:spcBef>
              <a:buFont typeface="Arial"/>
              <a:buNone/>
              <a:defRPr sz="1300" b="1" i="0">
                <a:solidFill>
                  <a:srgbClr val="000000"/>
                </a:solidFill>
                <a:latin typeface="+mn-lt"/>
              </a:defRPr>
            </a:lvl5pPr>
          </a:lstStyle>
          <a:p>
            <a:pPr lvl="0"/>
            <a:r>
              <a:rPr lang="en-US" dirty="0"/>
              <a:t>Optional picture caption</a:t>
            </a:r>
          </a:p>
        </p:txBody>
      </p:sp>
      <p:sp>
        <p:nvSpPr>
          <p:cNvPr id="6" name="Title 5"/>
          <p:cNvSpPr>
            <a:spLocks noGrp="1"/>
          </p:cNvSpPr>
          <p:nvPr>
            <p:ph type="title"/>
          </p:nvPr>
        </p:nvSpPr>
        <p:spPr>
          <a:xfrm>
            <a:off x="609600" y="457200"/>
            <a:ext cx="10972800" cy="1280160"/>
          </a:xfrm>
        </p:spPr>
        <p:txBody>
          <a:bodyPr/>
          <a:lstStyle/>
          <a:p>
            <a:r>
              <a:rPr lang="en-US"/>
              <a:t>Click to edit Master title style</a:t>
            </a:r>
            <a:endParaRPr lang="en-US" dirty="0"/>
          </a:p>
        </p:txBody>
      </p:sp>
    </p:spTree>
    <p:extLst>
      <p:ext uri="{BB962C8B-B14F-4D97-AF65-F5344CB8AC3E}">
        <p14:creationId xmlns:p14="http://schemas.microsoft.com/office/powerpoint/2010/main" val="229751404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Big Quote">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47547CF9-5B10-D24F-A8D7-45A9778164F7}" type="slidenum">
              <a:rPr lang="uk-UA"/>
              <a:pPr/>
              <a:t>‹#›</a:t>
            </a:fld>
            <a:endParaRPr lang="uk-UA"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7467" y="6188123"/>
            <a:ext cx="1828800" cy="333911"/>
          </a:xfrm>
          <a:prstGeom prst="rect">
            <a:avLst/>
          </a:prstGeom>
        </p:spPr>
      </p:pic>
      <p:grpSp>
        <p:nvGrpSpPr>
          <p:cNvPr id="2" name="Group 8"/>
          <p:cNvGrpSpPr/>
          <p:nvPr userDrawn="1"/>
        </p:nvGrpSpPr>
        <p:grpSpPr>
          <a:xfrm>
            <a:off x="1400835" y="-182880"/>
            <a:ext cx="10181565" cy="7229856"/>
            <a:chOff x="1050626" y="-137160"/>
            <a:chExt cx="7636174" cy="5422392"/>
          </a:xfrm>
        </p:grpSpPr>
        <p:cxnSp>
          <p:nvCxnSpPr>
            <p:cNvPr id="11" name="Straight Connector 10"/>
            <p:cNvCxnSpPr/>
            <p:nvPr userDrawn="1"/>
          </p:nvCxnSpPr>
          <p:spPr>
            <a:xfrm flipV="1">
              <a:off x="1050626"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1050626"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600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600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3" name="Text Placeholder 2"/>
          <p:cNvSpPr>
            <a:spLocks noGrp="1"/>
          </p:cNvSpPr>
          <p:nvPr>
            <p:ph type="body" sz="quarter" idx="12" hasCustomPrompt="1"/>
          </p:nvPr>
        </p:nvSpPr>
        <p:spPr>
          <a:xfrm>
            <a:off x="2133600" y="1341119"/>
            <a:ext cx="9448800" cy="4139932"/>
          </a:xfrm>
        </p:spPr>
        <p:txBody>
          <a:bodyPr anchor="ctr" anchorCtr="0"/>
          <a:lstStyle>
            <a:lvl1pPr marL="0" indent="0">
              <a:lnSpc>
                <a:spcPct val="90000"/>
              </a:lnSpc>
              <a:spcBef>
                <a:spcPts val="0"/>
              </a:spcBef>
              <a:buNone/>
              <a:defRPr sz="6400">
                <a:solidFill>
                  <a:schemeClr val="accent1"/>
                </a:solidFill>
              </a:defRPr>
            </a:lvl1pPr>
            <a:lvl2pPr marL="306910" indent="-306910">
              <a:spcBef>
                <a:spcPts val="800"/>
              </a:spcBef>
              <a:defRPr baseline="0"/>
            </a:lvl2pPr>
            <a:lvl3pPr marL="306910" indent="0">
              <a:spcBef>
                <a:spcPts val="800"/>
              </a:spcBef>
              <a:buNone/>
              <a:defRPr/>
            </a:lvl3pPr>
            <a:lvl4pPr marL="914377" indent="-306910">
              <a:spcBef>
                <a:spcPts val="800"/>
              </a:spcBef>
              <a:defRPr/>
            </a:lvl4pPr>
            <a:lvl5pPr marL="1223403" indent="-309026">
              <a:spcBef>
                <a:spcPts val="800"/>
              </a:spcBef>
              <a:defRPr/>
            </a:lvl5pPr>
          </a:lstStyle>
          <a:p>
            <a:pPr lvl="0"/>
            <a:r>
              <a:rPr lang="en-US" dirty="0"/>
              <a:t>“Quote goes here.”</a:t>
            </a:r>
          </a:p>
          <a:p>
            <a:pPr lvl="1"/>
            <a:r>
              <a:rPr lang="en-US" dirty="0"/>
              <a:t>Attribution, if needed</a:t>
            </a:r>
          </a:p>
        </p:txBody>
      </p:sp>
      <p:pic>
        <p:nvPicPr>
          <p:cNvPr id="17" name="Picture 16">
            <a:extLst>
              <a:ext uri="{FF2B5EF4-FFF2-40B4-BE49-F238E27FC236}">
                <a16:creationId xmlns:a16="http://schemas.microsoft.com/office/drawing/2014/main" id="{2378D640-3307-41C3-BF56-5B2E37021AE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400248" cy="6858000"/>
          </a:xfrm>
          <a:prstGeom prst="rect">
            <a:avLst/>
          </a:prstGeom>
        </p:spPr>
      </p:pic>
    </p:spTree>
    <p:extLst>
      <p:ext uri="{BB962C8B-B14F-4D97-AF65-F5344CB8AC3E}">
        <p14:creationId xmlns:p14="http://schemas.microsoft.com/office/powerpoint/2010/main" val="2697715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57"/>
            <a:ext cx="103632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F770C27-C8C3-461A-B919-3AE8347C5F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400248" cy="6858000"/>
          </a:xfrm>
          <a:prstGeom prst="rect">
            <a:avLst/>
          </a:prstGeom>
        </p:spPr>
      </p:pic>
      <p:grpSp>
        <p:nvGrpSpPr>
          <p:cNvPr id="2" name="Group 40"/>
          <p:cNvGrpSpPr/>
          <p:nvPr userDrawn="1"/>
        </p:nvGrpSpPr>
        <p:grpSpPr>
          <a:xfrm>
            <a:off x="-182880" y="-182880"/>
            <a:ext cx="12557760" cy="7229856"/>
            <a:chOff x="-137160" y="-137160"/>
            <a:chExt cx="9418320" cy="5422392"/>
          </a:xfrm>
        </p:grpSpPr>
        <p:cxnSp>
          <p:nvCxnSpPr>
            <p:cNvPr id="42" name="Straight Connector 41"/>
            <p:cNvCxnSpPr/>
            <p:nvPr userDrawn="1"/>
          </p:nvCxnSpPr>
          <p:spPr>
            <a:xfrm flipV="1">
              <a:off x="1050626"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flipV="1">
              <a:off x="1050626"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V="1">
              <a:off x="1600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userDrawn="1"/>
          </p:nvCxnSpPr>
          <p:spPr>
            <a:xfrm flipV="1">
              <a:off x="1600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userDrawn="1"/>
          </p:nvCxnSpPr>
          <p:spPr>
            <a:xfrm>
              <a:off x="9189720" y="4389119"/>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userDrawn="1"/>
          </p:nvCxnSpPr>
          <p:spPr>
            <a:xfrm>
              <a:off x="-137160" y="4389119"/>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54" name="Picture 5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87467" y="6188123"/>
            <a:ext cx="1828800" cy="333911"/>
          </a:xfrm>
          <a:prstGeom prst="rect">
            <a:avLst/>
          </a:prstGeom>
        </p:spPr>
      </p:pic>
      <p:sp>
        <p:nvSpPr>
          <p:cNvPr id="55" name="Title 1"/>
          <p:cNvSpPr>
            <a:spLocks noGrp="1"/>
          </p:cNvSpPr>
          <p:nvPr>
            <p:ph type="ctrTitle"/>
          </p:nvPr>
        </p:nvSpPr>
        <p:spPr bwMode="auto">
          <a:xfrm>
            <a:off x="2133600" y="4145280"/>
            <a:ext cx="9448800" cy="1219200"/>
          </a:xfrm>
        </p:spPr>
        <p:txBody>
          <a:bodyPr anchor="b" anchorCtr="0">
            <a:noAutofit/>
          </a:bodyPr>
          <a:lstStyle>
            <a:lvl1pPr>
              <a:defRPr sz="4300">
                <a:solidFill>
                  <a:schemeClr val="tx1"/>
                </a:solidFill>
              </a:defRPr>
            </a:lvl1pPr>
          </a:lstStyle>
          <a:p>
            <a:r>
              <a:rPr lang="en-US"/>
              <a:t>Click to edit Master title style</a:t>
            </a:r>
            <a:endParaRPr lang="en-US" dirty="0"/>
          </a:p>
        </p:txBody>
      </p:sp>
      <p:sp>
        <p:nvSpPr>
          <p:cNvPr id="56" name="Subtitle 2"/>
          <p:cNvSpPr>
            <a:spLocks noGrp="1"/>
          </p:cNvSpPr>
          <p:nvPr>
            <p:ph type="subTitle" idx="1"/>
          </p:nvPr>
        </p:nvSpPr>
        <p:spPr bwMode="auto">
          <a:xfrm>
            <a:off x="2133600" y="5486400"/>
            <a:ext cx="6705600" cy="975360"/>
          </a:xfrm>
        </p:spPr>
        <p:txBody>
          <a:bodyPr>
            <a:noAutofit/>
          </a:bodyPr>
          <a:lstStyle>
            <a:lvl1pPr marL="0" indent="0" algn="l">
              <a:lnSpc>
                <a:spcPct val="100000"/>
              </a:lnSpc>
              <a:spcBef>
                <a:spcPts val="0"/>
              </a:spcBef>
              <a:buNone/>
              <a:defRPr sz="1900" b="1">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18" name="Picture Placeholder 4"/>
          <p:cNvSpPr>
            <a:spLocks noGrp="1"/>
          </p:cNvSpPr>
          <p:nvPr>
            <p:ph type="pic" sz="quarter" idx="13" hasCustomPrompt="1"/>
          </p:nvPr>
        </p:nvSpPr>
        <p:spPr bwMode="auto">
          <a:xfrm>
            <a:off x="609600" y="457200"/>
            <a:ext cx="10972800" cy="3535680"/>
          </a:xfrm>
          <a:solidFill>
            <a:srgbClr val="CCCCCC"/>
          </a:solidFill>
        </p:spPr>
        <p:txBody>
          <a:bodyPr tIns="0" bIns="0" anchor="ctr" anchorCtr="0">
            <a:normAutofit/>
          </a:bodyPr>
          <a:lstStyle>
            <a:lvl1pPr marL="0" marR="0" indent="0" algn="ctr" defTabSz="1219170" rtl="0" eaLnBrk="1" fontAlgn="auto" latinLnBrk="0" hangingPunct="1">
              <a:lnSpc>
                <a:spcPct val="100000"/>
              </a:lnSpc>
              <a:spcBef>
                <a:spcPts val="1600"/>
              </a:spcBef>
              <a:spcAft>
                <a:spcPts val="0"/>
              </a:spcAft>
              <a:buClrTx/>
              <a:buSzPct val="125000"/>
              <a:buFont typeface="Arial" pitchFamily="34" charset="0"/>
              <a:buNone/>
              <a:tabLst>
                <a:tab pos="5331751" algn="r"/>
                <a:tab pos="10972526" algn="r"/>
              </a:tabLst>
              <a:defRPr sz="1300"/>
            </a:lvl1pPr>
          </a:lstStyle>
          <a:p>
            <a:r>
              <a:rPr lang="en-US" dirty="0"/>
              <a:t>Insert picture. Get approved pictures at http://</a:t>
            </a:r>
            <a:r>
              <a:rPr lang="en-US" dirty="0" err="1"/>
              <a:t>www.novartisbrandlab.com</a:t>
            </a:r>
            <a:r>
              <a:rPr lang="en-US" dirty="0"/>
              <a:t>/resources/library</a:t>
            </a:r>
          </a:p>
        </p:txBody>
      </p:sp>
    </p:spTree>
    <p:extLst>
      <p:ext uri="{BB962C8B-B14F-4D97-AF65-F5344CB8AC3E}">
        <p14:creationId xmlns:p14="http://schemas.microsoft.com/office/powerpoint/2010/main" val="248021510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Picture">
    <p:spTree>
      <p:nvGrpSpPr>
        <p:cNvPr id="1" name=""/>
        <p:cNvGrpSpPr/>
        <p:nvPr/>
      </p:nvGrpSpPr>
      <p:grpSpPr>
        <a:xfrm>
          <a:off x="0" y="0"/>
          <a:ext cx="0" cy="0"/>
          <a:chOff x="0" y="0"/>
          <a:chExt cx="0" cy="0"/>
        </a:xfrm>
      </p:grpSpPr>
      <p:grpSp>
        <p:nvGrpSpPr>
          <p:cNvPr id="2" name="Group 13"/>
          <p:cNvGrpSpPr/>
          <p:nvPr userDrawn="1"/>
        </p:nvGrpSpPr>
        <p:grpSpPr>
          <a:xfrm>
            <a:off x="1400835" y="-182880"/>
            <a:ext cx="10181565" cy="7229856"/>
            <a:chOff x="1050626" y="-137160"/>
            <a:chExt cx="7636174" cy="5422392"/>
          </a:xfrm>
        </p:grpSpPr>
        <p:cxnSp>
          <p:nvCxnSpPr>
            <p:cNvPr id="15" name="Straight Connector 14"/>
            <p:cNvCxnSpPr/>
            <p:nvPr userDrawn="1"/>
          </p:nvCxnSpPr>
          <p:spPr>
            <a:xfrm flipV="1">
              <a:off x="1050626"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V="1">
              <a:off x="1050626"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1600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600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18" name="Title 1"/>
          <p:cNvSpPr>
            <a:spLocks noGrp="1"/>
          </p:cNvSpPr>
          <p:nvPr>
            <p:ph type="ctrTitle"/>
          </p:nvPr>
        </p:nvSpPr>
        <p:spPr bwMode="auto">
          <a:xfrm>
            <a:off x="2133600" y="1950721"/>
            <a:ext cx="9448800" cy="2802913"/>
          </a:xfrm>
        </p:spPr>
        <p:txBody>
          <a:bodyPr anchor="b" anchorCtr="0">
            <a:noAutofit/>
          </a:bodyPr>
          <a:lstStyle>
            <a:lvl1pPr>
              <a:defRPr sz="4300"/>
            </a:lvl1pPr>
          </a:lstStyle>
          <a:p>
            <a:r>
              <a:rPr lang="en-US"/>
              <a:t>Click to edit Master title style</a:t>
            </a:r>
            <a:endParaRPr lang="en-US" dirty="0"/>
          </a:p>
        </p:txBody>
      </p:sp>
      <p:sp>
        <p:nvSpPr>
          <p:cNvPr id="19" name="Subtitle 2"/>
          <p:cNvSpPr>
            <a:spLocks noGrp="1"/>
          </p:cNvSpPr>
          <p:nvPr>
            <p:ph type="subTitle" idx="1"/>
          </p:nvPr>
        </p:nvSpPr>
        <p:spPr bwMode="auto">
          <a:xfrm>
            <a:off x="2133600" y="4876800"/>
            <a:ext cx="9448800" cy="1097280"/>
          </a:xfrm>
        </p:spPr>
        <p:txBody>
          <a:bodyPr>
            <a:noAutofit/>
          </a:bodyPr>
          <a:lstStyle>
            <a:lvl1pPr marL="0" indent="0" algn="l">
              <a:lnSpc>
                <a:spcPct val="100000"/>
              </a:lnSpc>
              <a:spcBef>
                <a:spcPts val="0"/>
              </a:spcBef>
              <a:buNone/>
              <a:defRPr sz="2100" b="1">
                <a:solidFill>
                  <a:srgbClr val="000000"/>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pic>
        <p:nvPicPr>
          <p:cNvPr id="37" name="Picture 3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7467" y="6188123"/>
            <a:ext cx="1828800" cy="333911"/>
          </a:xfrm>
          <a:prstGeom prst="rect">
            <a:avLst/>
          </a:prstGeom>
        </p:spPr>
      </p:pic>
      <p:pic>
        <p:nvPicPr>
          <p:cNvPr id="13" name="Picture 12">
            <a:extLst>
              <a:ext uri="{FF2B5EF4-FFF2-40B4-BE49-F238E27FC236}">
                <a16:creationId xmlns:a16="http://schemas.microsoft.com/office/drawing/2014/main" id="{E7885159-E70A-45E1-A5A6-01D97569A1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400248" cy="6858000"/>
          </a:xfrm>
          <a:prstGeom prst="rect">
            <a:avLst/>
          </a:prstGeom>
        </p:spPr>
      </p:pic>
    </p:spTree>
    <p:extLst>
      <p:ext uri="{BB962C8B-B14F-4D97-AF65-F5344CB8AC3E}">
        <p14:creationId xmlns:p14="http://schemas.microsoft.com/office/powerpoint/2010/main" val="6115762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r>
              <a:t>Business Use Only</a:t>
            </a:r>
          </a:p>
        </p:txBody>
      </p:sp>
      <p:sp>
        <p:nvSpPr>
          <p:cNvPr id="4" name="Slide Number Placeholder 3"/>
          <p:cNvSpPr>
            <a:spLocks noGrp="1"/>
          </p:cNvSpPr>
          <p:nvPr>
            <p:ph type="sldNum" sz="quarter" idx="11"/>
          </p:nvPr>
        </p:nvSpPr>
        <p:spPr/>
        <p:txBody>
          <a:bodyPr/>
          <a:lstStyle/>
          <a:p>
            <a:fld id="{47547CF9-5B10-D24F-A8D7-45A9778164F7}" type="slidenum">
              <a:rPr lang="uk-UA"/>
              <a:pPr/>
              <a:t>‹#›</a:t>
            </a:fld>
            <a:endParaRPr lang="uk-UA" dirty="0"/>
          </a:p>
        </p:txBody>
      </p:sp>
    </p:spTree>
    <p:extLst>
      <p:ext uri="{BB962C8B-B14F-4D97-AF65-F5344CB8AC3E}">
        <p14:creationId xmlns:p14="http://schemas.microsoft.com/office/powerpoint/2010/main" val="212425467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Only (no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r>
              <a:t>Business Use Only</a:t>
            </a:r>
          </a:p>
        </p:txBody>
      </p:sp>
      <p:sp>
        <p:nvSpPr>
          <p:cNvPr id="4" name="Slide Number Placeholder 3"/>
          <p:cNvSpPr>
            <a:spLocks noGrp="1"/>
          </p:cNvSpPr>
          <p:nvPr>
            <p:ph type="sldNum" sz="quarter" idx="11"/>
          </p:nvPr>
        </p:nvSpPr>
        <p:spPr/>
        <p:txBody>
          <a:bodyPr/>
          <a:lstStyle/>
          <a:p>
            <a:fld id="{47547CF9-5B10-D24F-A8D7-45A9778164F7}" type="slidenum">
              <a:rPr lang="uk-UA"/>
              <a:pPr/>
              <a:t>‹#›</a:t>
            </a:fld>
            <a:endParaRPr lang="uk-UA" dirty="0"/>
          </a:p>
        </p:txBody>
      </p:sp>
      <p:sp>
        <p:nvSpPr>
          <p:cNvPr id="5" name="Text Placeholder 6">
            <a:extLst>
              <a:ext uri="{FF2B5EF4-FFF2-40B4-BE49-F238E27FC236}">
                <a16:creationId xmlns:a16="http://schemas.microsoft.com/office/drawing/2014/main" id="{C375D763-ECDA-4A29-89CC-93DEECEBEED2}"/>
              </a:ext>
            </a:extLst>
          </p:cNvPr>
          <p:cNvSpPr>
            <a:spLocks noGrp="1"/>
          </p:cNvSpPr>
          <p:nvPr>
            <p:ph type="body" sz="quarter" idx="12" hasCustomPrompt="1"/>
          </p:nvPr>
        </p:nvSpPr>
        <p:spPr>
          <a:xfrm>
            <a:off x="609600" y="6178979"/>
            <a:ext cx="1284006" cy="152349"/>
          </a:xfrm>
        </p:spPr>
        <p:txBody>
          <a:bodyPr wrap="none" anchor="b" anchorCtr="0">
            <a:spAutoFit/>
          </a:bodyPr>
          <a:lstStyle>
            <a:lvl1pPr marL="0" indent="0">
              <a:lnSpc>
                <a:spcPct val="90000"/>
              </a:lnSpc>
              <a:spcBef>
                <a:spcPts val="0"/>
              </a:spcBef>
              <a:buNone/>
              <a:defRPr sz="1100"/>
            </a:lvl1pPr>
          </a:lstStyle>
          <a:p>
            <a:pPr lvl="0"/>
            <a:r>
              <a:rPr lang="en-US" dirty="0"/>
              <a:t>Click to add footnote</a:t>
            </a:r>
            <a:endParaRPr lang="en-GB" dirty="0"/>
          </a:p>
        </p:txBody>
      </p:sp>
    </p:spTree>
    <p:extLst>
      <p:ext uri="{BB962C8B-B14F-4D97-AF65-F5344CB8AC3E}">
        <p14:creationId xmlns:p14="http://schemas.microsoft.com/office/powerpoint/2010/main" val="83305854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t>Business Use Only</a:t>
            </a:r>
          </a:p>
        </p:txBody>
      </p:sp>
      <p:sp>
        <p:nvSpPr>
          <p:cNvPr id="3" name="Slide Number Placeholder 2"/>
          <p:cNvSpPr>
            <a:spLocks noGrp="1"/>
          </p:cNvSpPr>
          <p:nvPr>
            <p:ph type="sldNum" sz="quarter" idx="11"/>
          </p:nvPr>
        </p:nvSpPr>
        <p:spPr/>
        <p:txBody>
          <a:bodyPr/>
          <a:lstStyle/>
          <a:p>
            <a:fld id="{47547CF9-5B10-D24F-A8D7-45A9778164F7}" type="slidenum">
              <a:rPr lang="uk-UA"/>
              <a:pPr/>
              <a:t>‹#›</a:t>
            </a:fld>
            <a:endParaRPr lang="uk-UA" dirty="0"/>
          </a:p>
        </p:txBody>
      </p:sp>
    </p:spTree>
    <p:extLst>
      <p:ext uri="{BB962C8B-B14F-4D97-AF65-F5344CB8AC3E}">
        <p14:creationId xmlns:p14="http://schemas.microsoft.com/office/powerpoint/2010/main" val="85200980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4A6C81B-9A6D-40D5-A403-963A28D136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400248" cy="6858000"/>
          </a:xfrm>
          <a:prstGeom prst="rect">
            <a:avLst/>
          </a:prstGeom>
        </p:spPr>
      </p:pic>
      <p:sp>
        <p:nvSpPr>
          <p:cNvPr id="19" name="Title 1"/>
          <p:cNvSpPr txBox="1">
            <a:spLocks/>
          </p:cNvSpPr>
          <p:nvPr userDrawn="1"/>
        </p:nvSpPr>
        <p:spPr>
          <a:xfrm>
            <a:off x="2133600" y="4145280"/>
            <a:ext cx="9448800" cy="121997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sz="4300" dirty="0">
                <a:solidFill>
                  <a:srgbClr val="000000"/>
                </a:solidFill>
              </a:rPr>
              <a:t>Thank you</a:t>
            </a:r>
          </a:p>
        </p:txBody>
      </p:sp>
      <p:grpSp>
        <p:nvGrpSpPr>
          <p:cNvPr id="2" name="Group 36"/>
          <p:cNvGrpSpPr/>
          <p:nvPr userDrawn="1"/>
        </p:nvGrpSpPr>
        <p:grpSpPr>
          <a:xfrm>
            <a:off x="-182880" y="-182880"/>
            <a:ext cx="12557760" cy="7229856"/>
            <a:chOff x="-137160" y="-137160"/>
            <a:chExt cx="9418320" cy="5422392"/>
          </a:xfrm>
        </p:grpSpPr>
        <p:cxnSp>
          <p:nvCxnSpPr>
            <p:cNvPr id="38" name="Straight Connector 37"/>
            <p:cNvCxnSpPr/>
            <p:nvPr userDrawn="1"/>
          </p:nvCxnSpPr>
          <p:spPr>
            <a:xfrm flipV="1">
              <a:off x="1050626"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flipV="1">
              <a:off x="1050626"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flipV="1">
              <a:off x="1600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flipV="1">
              <a:off x="1600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userDrawn="1"/>
          </p:nvCxnSpPr>
          <p:spPr>
            <a:xfrm>
              <a:off x="9189720" y="4389119"/>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a:off x="-137160" y="4389119"/>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52" name="Picture 5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87467" y="6188123"/>
            <a:ext cx="1828800" cy="333911"/>
          </a:xfrm>
          <a:prstGeom prst="rect">
            <a:avLst/>
          </a:prstGeom>
        </p:spPr>
      </p:pic>
      <p:sp>
        <p:nvSpPr>
          <p:cNvPr id="15" name="Picture Placeholder 4"/>
          <p:cNvSpPr>
            <a:spLocks noGrp="1"/>
          </p:cNvSpPr>
          <p:nvPr>
            <p:ph type="pic" sz="quarter" idx="13" hasCustomPrompt="1"/>
          </p:nvPr>
        </p:nvSpPr>
        <p:spPr bwMode="auto">
          <a:xfrm>
            <a:off x="609600" y="457200"/>
            <a:ext cx="10972800" cy="3535680"/>
          </a:xfrm>
          <a:solidFill>
            <a:srgbClr val="CCCCCC"/>
          </a:solidFill>
        </p:spPr>
        <p:txBody>
          <a:bodyPr tIns="0" bIns="0" anchor="ctr" anchorCtr="0">
            <a:normAutofit/>
          </a:bodyPr>
          <a:lstStyle>
            <a:lvl1pPr marL="0" marR="0" indent="0" algn="ctr" defTabSz="1219170" rtl="0" eaLnBrk="1" fontAlgn="auto" latinLnBrk="0" hangingPunct="1">
              <a:lnSpc>
                <a:spcPct val="100000"/>
              </a:lnSpc>
              <a:spcBef>
                <a:spcPts val="1600"/>
              </a:spcBef>
              <a:spcAft>
                <a:spcPts val="0"/>
              </a:spcAft>
              <a:buClrTx/>
              <a:buSzPct val="125000"/>
              <a:buFont typeface="Arial" pitchFamily="34" charset="0"/>
              <a:buNone/>
              <a:tabLst>
                <a:tab pos="5331751" algn="r"/>
                <a:tab pos="10972526" algn="r"/>
              </a:tabLst>
              <a:defRPr sz="1300"/>
            </a:lvl1pPr>
          </a:lstStyle>
          <a:p>
            <a:r>
              <a:rPr lang="en-US" dirty="0"/>
              <a:t>Insert picture. Get approved pictures at http://</a:t>
            </a:r>
            <a:r>
              <a:rPr lang="en-US" dirty="0" err="1"/>
              <a:t>www.novartisbrandlab.com</a:t>
            </a:r>
            <a:r>
              <a:rPr lang="en-US" dirty="0"/>
              <a:t>/resources/library</a:t>
            </a:r>
          </a:p>
        </p:txBody>
      </p:sp>
    </p:spTree>
    <p:extLst>
      <p:ext uri="{BB962C8B-B14F-4D97-AF65-F5344CB8AC3E}">
        <p14:creationId xmlns:p14="http://schemas.microsoft.com/office/powerpoint/2010/main" val="31282186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End Slide - No Picture">
    <p:spTree>
      <p:nvGrpSpPr>
        <p:cNvPr id="1" name=""/>
        <p:cNvGrpSpPr/>
        <p:nvPr/>
      </p:nvGrpSpPr>
      <p:grpSpPr>
        <a:xfrm>
          <a:off x="0" y="0"/>
          <a:ext cx="0" cy="0"/>
          <a:chOff x="0" y="0"/>
          <a:chExt cx="0" cy="0"/>
        </a:xfrm>
      </p:grpSpPr>
      <p:grpSp>
        <p:nvGrpSpPr>
          <p:cNvPr id="2" name="Group 12"/>
          <p:cNvGrpSpPr/>
          <p:nvPr userDrawn="1"/>
        </p:nvGrpSpPr>
        <p:grpSpPr>
          <a:xfrm>
            <a:off x="1400835" y="-182880"/>
            <a:ext cx="10181565" cy="7229856"/>
            <a:chOff x="1050626" y="-137160"/>
            <a:chExt cx="7636174" cy="5422392"/>
          </a:xfrm>
        </p:grpSpPr>
        <p:cxnSp>
          <p:nvCxnSpPr>
            <p:cNvPr id="14" name="Straight Connector 13"/>
            <p:cNvCxnSpPr/>
            <p:nvPr userDrawn="1"/>
          </p:nvCxnSpPr>
          <p:spPr>
            <a:xfrm flipV="1">
              <a:off x="1050626"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050626"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1600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600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26" name="Title 1"/>
          <p:cNvSpPr txBox="1">
            <a:spLocks/>
          </p:cNvSpPr>
          <p:nvPr userDrawn="1"/>
        </p:nvSpPr>
        <p:spPr>
          <a:xfrm>
            <a:off x="2133600" y="1950720"/>
            <a:ext cx="9448800" cy="280416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sz="4300" dirty="0">
                <a:solidFill>
                  <a:srgbClr val="000000"/>
                </a:solidFill>
              </a:rPr>
              <a:t>Thank you</a:t>
            </a:r>
          </a:p>
        </p:txBody>
      </p:sp>
      <p:pic>
        <p:nvPicPr>
          <p:cNvPr id="32" name="Picture 3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7467" y="6188123"/>
            <a:ext cx="1828800" cy="333911"/>
          </a:xfrm>
          <a:prstGeom prst="rect">
            <a:avLst/>
          </a:prstGeom>
        </p:spPr>
      </p:pic>
      <p:pic>
        <p:nvPicPr>
          <p:cNvPr id="12" name="Picture 11">
            <a:extLst>
              <a:ext uri="{FF2B5EF4-FFF2-40B4-BE49-F238E27FC236}">
                <a16:creationId xmlns:a16="http://schemas.microsoft.com/office/drawing/2014/main" id="{288F202D-43E3-4568-A77E-115081A29A8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400248" cy="6858000"/>
          </a:xfrm>
          <a:prstGeom prst="rect">
            <a:avLst/>
          </a:prstGeom>
        </p:spPr>
      </p:pic>
    </p:spTree>
    <p:extLst>
      <p:ext uri="{BB962C8B-B14F-4D97-AF65-F5344CB8AC3E}">
        <p14:creationId xmlns:p14="http://schemas.microsoft.com/office/powerpoint/2010/main" val="39816637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4270" name="shpGridNormal" hidden="1"/>
          <p:cNvGrpSpPr>
            <a:grpSpLocks/>
          </p:cNvGrpSpPr>
          <p:nvPr userDrawn="1"/>
        </p:nvGrpSpPr>
        <p:grpSpPr bwMode="auto">
          <a:xfrm>
            <a:off x="529494" y="514350"/>
            <a:ext cx="11138876" cy="5764213"/>
            <a:chOff x="271" y="324"/>
            <a:chExt cx="5701" cy="3631"/>
          </a:xfrm>
        </p:grpSpPr>
        <p:sp>
          <p:nvSpPr>
            <p:cNvPr id="94266" name="shpGridTitle" hidden="1"/>
            <p:cNvSpPr>
              <a:spLocks noChangeArrowheads="1"/>
            </p:cNvSpPr>
            <p:nvPr userDrawn="1"/>
          </p:nvSpPr>
          <p:spPr bwMode="auto">
            <a:xfrm>
              <a:off x="271" y="324"/>
              <a:ext cx="5701" cy="771"/>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pPr>
              <a:endParaRPr lang="fr-CH" sz="2400">
                <a:solidFill>
                  <a:srgbClr val="000000"/>
                </a:solidFill>
              </a:endParaRPr>
            </a:p>
          </p:txBody>
        </p:sp>
        <p:sp>
          <p:nvSpPr>
            <p:cNvPr id="94268" name="shpGridMain" hidden="1"/>
            <p:cNvSpPr>
              <a:spLocks noChangeArrowheads="1"/>
            </p:cNvSpPr>
            <p:nvPr userDrawn="1"/>
          </p:nvSpPr>
          <p:spPr bwMode="auto">
            <a:xfrm>
              <a:off x="271" y="1179"/>
              <a:ext cx="5701"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pPr>
              <a:endParaRPr lang="fr-CH" sz="2400">
                <a:solidFill>
                  <a:srgbClr val="000000"/>
                </a:solidFill>
              </a:endParaRPr>
            </a:p>
          </p:txBody>
        </p:sp>
      </p:grpSp>
      <p:sp>
        <p:nvSpPr>
          <p:cNvPr id="94242" name="shpTitleLine"/>
          <p:cNvSpPr>
            <a:spLocks noChangeShapeType="1"/>
          </p:cNvSpPr>
          <p:nvPr/>
        </p:nvSpPr>
        <p:spPr bwMode="auto">
          <a:xfrm>
            <a:off x="2" y="1738313"/>
            <a:ext cx="1088096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endParaRPr lang="pl-PL">
              <a:solidFill>
                <a:srgbClr val="000000"/>
              </a:solidFill>
            </a:endParaRPr>
          </a:p>
        </p:txBody>
      </p:sp>
      <p:sp>
        <p:nvSpPr>
          <p:cNvPr id="94230" name="shpPlaceholderTitle"/>
          <p:cNvSpPr>
            <a:spLocks noGrp="1" noChangeArrowheads="1"/>
          </p:cNvSpPr>
          <p:nvPr>
            <p:ph type="ctrTitle"/>
          </p:nvPr>
        </p:nvSpPr>
        <p:spPr>
          <a:xfrm>
            <a:off x="511908" y="2601913"/>
            <a:ext cx="11168184" cy="1008062"/>
          </a:xfrm>
        </p:spPr>
        <p:txBody>
          <a:bodyPr/>
          <a:lstStyle>
            <a:lvl1pPr>
              <a:defRPr sz="3000"/>
            </a:lvl1pPr>
          </a:lstStyle>
          <a:p>
            <a:pPr lvl="0"/>
            <a:r>
              <a:rPr lang="fr-CH" noProof="0"/>
              <a:t>Click to edit Master title style</a:t>
            </a:r>
          </a:p>
        </p:txBody>
      </p:sp>
      <p:sp>
        <p:nvSpPr>
          <p:cNvPr id="94231" name="shpPlaceholderMain"/>
          <p:cNvSpPr>
            <a:spLocks noGrp="1" noChangeArrowheads="1"/>
          </p:cNvSpPr>
          <p:nvPr>
            <p:ph type="subTitle" idx="1"/>
          </p:nvPr>
        </p:nvSpPr>
        <p:spPr>
          <a:xfrm>
            <a:off x="531448" y="3644904"/>
            <a:ext cx="11148647" cy="576263"/>
          </a:xfrm>
        </p:spPr>
        <p:txBody>
          <a:bodyPr/>
          <a:lstStyle>
            <a:lvl1pPr marL="0" indent="0">
              <a:buFontTx/>
              <a:buNone/>
              <a:defRPr sz="3300" b="1" i="1">
                <a:latin typeface="Minion" pitchFamily="2" charset="0"/>
              </a:defRPr>
            </a:lvl1pPr>
          </a:lstStyle>
          <a:p>
            <a:pPr lvl="0"/>
            <a:r>
              <a:rPr lang="fr-CH" noProof="0"/>
              <a:t>Click to edit Master subtitle style</a:t>
            </a:r>
          </a:p>
        </p:txBody>
      </p:sp>
      <p:sp>
        <p:nvSpPr>
          <p:cNvPr id="94263" name="shpLogoBackground"/>
          <p:cNvSpPr>
            <a:spLocks noChangeArrowheads="1"/>
          </p:cNvSpPr>
          <p:nvPr userDrawn="1"/>
        </p:nvSpPr>
        <p:spPr bwMode="white">
          <a:xfrm>
            <a:off x="10661652" y="115888"/>
            <a:ext cx="1416537" cy="86518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pPr>
            <a:endParaRPr lang="de-CH">
              <a:solidFill>
                <a:srgbClr val="000000"/>
              </a:solidFill>
            </a:endParaRPr>
          </a:p>
        </p:txBody>
      </p:sp>
      <p:pic>
        <p:nvPicPr>
          <p:cNvPr id="4" name="shpLogoPicDark"/>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10957560" y="180340"/>
            <a:ext cx="979171" cy="655320"/>
          </a:xfrm>
          <a:prstGeom prst="rect">
            <a:avLst/>
          </a:prstGeom>
        </p:spPr>
      </p:pic>
    </p:spTree>
    <p:extLst>
      <p:ext uri="{BB962C8B-B14F-4D97-AF65-F5344CB8AC3E}">
        <p14:creationId xmlns:p14="http://schemas.microsoft.com/office/powerpoint/2010/main" val="263025278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shpPlaceholderDate"/>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shpPlaceholderNumber"/>
          <p:cNvSpPr>
            <a:spLocks noGrp="1" noChangeArrowheads="1"/>
          </p:cNvSpPr>
          <p:nvPr>
            <p:ph type="sldNum" sz="quarter" idx="11"/>
          </p:nvPr>
        </p:nvSpPr>
        <p:spPr>
          <a:ln/>
        </p:spPr>
        <p:txBody>
          <a:bodyPr/>
          <a:lstStyle>
            <a:lvl1pPr>
              <a:defRPr/>
            </a:lvl1pPr>
          </a:lstStyle>
          <a:p>
            <a:pPr>
              <a:defRPr/>
            </a:pPr>
            <a:fld id="{0BC32AB4-61FB-4062-9E20-33DD6EC6477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7315690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247" y="4406904"/>
            <a:ext cx="10363200" cy="1362075"/>
          </a:xfrm>
        </p:spPr>
        <p:txBody>
          <a:bodyPr/>
          <a:lstStyle>
            <a:lvl1pPr algn="l">
              <a:defRPr sz="4000" b="1" cap="all"/>
            </a:lvl1pPr>
          </a:lstStyle>
          <a:p>
            <a:r>
              <a:rPr lang="en-US"/>
              <a:t>Click to edit Master title style</a:t>
            </a:r>
            <a:endParaRPr lang="pl-PL"/>
          </a:p>
        </p:txBody>
      </p:sp>
      <p:sp>
        <p:nvSpPr>
          <p:cNvPr id="3" name="Text Placeholder 2"/>
          <p:cNvSpPr>
            <a:spLocks noGrp="1"/>
          </p:cNvSpPr>
          <p:nvPr>
            <p:ph type="body" idx="1"/>
          </p:nvPr>
        </p:nvSpPr>
        <p:spPr>
          <a:xfrm>
            <a:off x="963247"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hpPlaceholderDate"/>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shpPlaceholderNumber"/>
          <p:cNvSpPr>
            <a:spLocks noGrp="1" noChangeArrowheads="1"/>
          </p:cNvSpPr>
          <p:nvPr>
            <p:ph type="sldNum" sz="quarter" idx="11"/>
          </p:nvPr>
        </p:nvSpPr>
        <p:spPr>
          <a:ln/>
        </p:spPr>
        <p:txBody>
          <a:bodyPr/>
          <a:lstStyle>
            <a:lvl1pPr>
              <a:defRPr/>
            </a:lvl1pPr>
          </a:lstStyle>
          <a:p>
            <a:pPr>
              <a:defRPr/>
            </a:pPr>
            <a:fld id="{404649DD-8E2B-4957-9020-F806BA43D3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44029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914400" y="1828802"/>
            <a:ext cx="5334000" cy="3806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6451600" y="1828802"/>
            <a:ext cx="5334000" cy="3806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Content Placeholder 2"/>
          <p:cNvSpPr>
            <a:spLocks noGrp="1"/>
          </p:cNvSpPr>
          <p:nvPr>
            <p:ph sz="half" idx="1"/>
          </p:nvPr>
        </p:nvSpPr>
        <p:spPr>
          <a:xfrm>
            <a:off x="529493" y="1806575"/>
            <a:ext cx="5474677" cy="4471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Content Placeholder 3"/>
          <p:cNvSpPr>
            <a:spLocks noGrp="1"/>
          </p:cNvSpPr>
          <p:nvPr>
            <p:ph sz="half" idx="2"/>
          </p:nvPr>
        </p:nvSpPr>
        <p:spPr>
          <a:xfrm>
            <a:off x="6191741" y="1806575"/>
            <a:ext cx="5476631" cy="4471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shpPlaceholderDate"/>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shpPlaceholderNumber"/>
          <p:cNvSpPr>
            <a:spLocks noGrp="1" noChangeArrowheads="1"/>
          </p:cNvSpPr>
          <p:nvPr>
            <p:ph type="sldNum" sz="quarter" idx="11"/>
          </p:nvPr>
        </p:nvSpPr>
        <p:spPr>
          <a:ln/>
        </p:spPr>
        <p:txBody>
          <a:bodyPr/>
          <a:lstStyle>
            <a:lvl1pPr>
              <a:defRPr/>
            </a:lvl1pPr>
          </a:lstStyle>
          <a:p>
            <a:pPr>
              <a:defRPr/>
            </a:pPr>
            <a:fld id="{D2545B92-9666-4195-B6E1-FD81DD2D83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126628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pl-PL"/>
          </a:p>
        </p:txBody>
      </p:sp>
      <p:sp>
        <p:nvSpPr>
          <p:cNvPr id="3" name="Text Placeholder 2"/>
          <p:cNvSpPr>
            <a:spLocks noGrp="1"/>
          </p:cNvSpPr>
          <p:nvPr>
            <p:ph type="body" idx="1"/>
          </p:nvPr>
        </p:nvSpPr>
        <p:spPr>
          <a:xfrm>
            <a:off x="609601" y="1535113"/>
            <a:ext cx="538675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75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Text Placeholder 4"/>
          <p:cNvSpPr>
            <a:spLocks noGrp="1"/>
          </p:cNvSpPr>
          <p:nvPr>
            <p:ph type="body" sz="quarter" idx="3"/>
          </p:nvPr>
        </p:nvSpPr>
        <p:spPr>
          <a:xfrm>
            <a:off x="6193695" y="1535113"/>
            <a:ext cx="53887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95" y="2174875"/>
            <a:ext cx="53887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7" name="shpPlaceholderDate"/>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shpPlaceholderNumber"/>
          <p:cNvSpPr>
            <a:spLocks noGrp="1" noChangeArrowheads="1"/>
          </p:cNvSpPr>
          <p:nvPr>
            <p:ph type="sldNum" sz="quarter" idx="11"/>
          </p:nvPr>
        </p:nvSpPr>
        <p:spPr>
          <a:ln/>
        </p:spPr>
        <p:txBody>
          <a:bodyPr/>
          <a:lstStyle>
            <a:lvl1pPr>
              <a:defRPr/>
            </a:lvl1pPr>
          </a:lstStyle>
          <a:p>
            <a:pPr>
              <a:defRPr/>
            </a:pPr>
            <a:fld id="{0655FE86-6BD3-48ED-9042-E3EF8447C6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88758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shpPlaceholderDate"/>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shpPlaceholderNumber"/>
          <p:cNvSpPr>
            <a:spLocks noGrp="1" noChangeArrowheads="1"/>
          </p:cNvSpPr>
          <p:nvPr>
            <p:ph type="sldNum" sz="quarter" idx="11"/>
          </p:nvPr>
        </p:nvSpPr>
        <p:spPr>
          <a:ln/>
        </p:spPr>
        <p:txBody>
          <a:bodyPr/>
          <a:lstStyle>
            <a:lvl1pPr>
              <a:defRPr/>
            </a:lvl1pPr>
          </a:lstStyle>
          <a:p>
            <a:pPr>
              <a:defRPr/>
            </a:pPr>
            <a:fld id="{7F7165CB-D5E5-4F49-B52C-2E6BB58C0F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655920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hpPlaceholderDate"/>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shpPlaceholderNumber"/>
          <p:cNvSpPr>
            <a:spLocks noGrp="1" noChangeArrowheads="1"/>
          </p:cNvSpPr>
          <p:nvPr>
            <p:ph type="sldNum" sz="quarter" idx="11"/>
          </p:nvPr>
        </p:nvSpPr>
        <p:spPr>
          <a:ln/>
        </p:spPr>
        <p:txBody>
          <a:bodyPr/>
          <a:lstStyle>
            <a:lvl1pPr>
              <a:defRPr/>
            </a:lvl1pPr>
          </a:lstStyle>
          <a:p>
            <a:pPr>
              <a:defRPr/>
            </a:pPr>
            <a:fld id="{237DFCCA-F568-422D-8A8C-1E40958866F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0915131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247" cy="1162050"/>
          </a:xfrm>
        </p:spPr>
        <p:txBody>
          <a:bodyPr anchor="b"/>
          <a:lstStyle>
            <a:lvl1pPr algn="l">
              <a:defRPr sz="2000" b="1"/>
            </a:lvl1pPr>
          </a:lstStyle>
          <a:p>
            <a:r>
              <a:rPr lang="en-US"/>
              <a:t>Click to edit Master title style</a:t>
            </a:r>
            <a:endParaRPr lang="pl-PL"/>
          </a:p>
        </p:txBody>
      </p:sp>
      <p:sp>
        <p:nvSpPr>
          <p:cNvPr id="3" name="Content Placeholder 2"/>
          <p:cNvSpPr>
            <a:spLocks noGrp="1"/>
          </p:cNvSpPr>
          <p:nvPr>
            <p:ph idx="1"/>
          </p:nvPr>
        </p:nvSpPr>
        <p:spPr>
          <a:xfrm>
            <a:off x="4767384" y="273052"/>
            <a:ext cx="681501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Text Placeholder 3"/>
          <p:cNvSpPr>
            <a:spLocks noGrp="1"/>
          </p:cNvSpPr>
          <p:nvPr>
            <p:ph type="body" sz="half" idx="2"/>
          </p:nvPr>
        </p:nvSpPr>
        <p:spPr>
          <a:xfrm>
            <a:off x="609600" y="1435102"/>
            <a:ext cx="401124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hpPlaceholderDate"/>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shpPlaceholderNumber"/>
          <p:cNvSpPr>
            <a:spLocks noGrp="1" noChangeArrowheads="1"/>
          </p:cNvSpPr>
          <p:nvPr>
            <p:ph type="sldNum" sz="quarter" idx="11"/>
          </p:nvPr>
        </p:nvSpPr>
        <p:spPr>
          <a:ln/>
        </p:spPr>
        <p:txBody>
          <a:bodyPr/>
          <a:lstStyle>
            <a:lvl1pPr>
              <a:defRPr/>
            </a:lvl1pPr>
          </a:lstStyle>
          <a:p>
            <a:pPr>
              <a:defRPr/>
            </a:pPr>
            <a:fld id="{8FB887CC-8431-4B91-BABD-191FD7EEA20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4506283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555" y="4800600"/>
            <a:ext cx="7315200" cy="566738"/>
          </a:xfrm>
        </p:spPr>
        <p:txBody>
          <a:bodyPr anchor="b"/>
          <a:lstStyle>
            <a:lvl1pPr algn="l">
              <a:defRPr sz="2000" b="1"/>
            </a:lvl1pPr>
          </a:lstStyle>
          <a:p>
            <a:r>
              <a:rPr lang="en-US"/>
              <a:t>Click to edit Master title style</a:t>
            </a:r>
            <a:endParaRPr lang="pl-PL"/>
          </a:p>
        </p:txBody>
      </p:sp>
      <p:sp>
        <p:nvSpPr>
          <p:cNvPr id="3" name="Picture Placeholder 2"/>
          <p:cNvSpPr>
            <a:spLocks noGrp="1"/>
          </p:cNvSpPr>
          <p:nvPr>
            <p:ph type="pic" idx="1"/>
          </p:nvPr>
        </p:nvSpPr>
        <p:spPr>
          <a:xfrm>
            <a:off x="2389555"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Text Placeholder 3"/>
          <p:cNvSpPr>
            <a:spLocks noGrp="1"/>
          </p:cNvSpPr>
          <p:nvPr>
            <p:ph type="body" sz="half" idx="2"/>
          </p:nvPr>
        </p:nvSpPr>
        <p:spPr>
          <a:xfrm>
            <a:off x="2389555"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hpPlaceholderDate"/>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shpPlaceholderNumber"/>
          <p:cNvSpPr>
            <a:spLocks noGrp="1" noChangeArrowheads="1"/>
          </p:cNvSpPr>
          <p:nvPr>
            <p:ph type="sldNum" sz="quarter" idx="11"/>
          </p:nvPr>
        </p:nvSpPr>
        <p:spPr>
          <a:ln/>
        </p:spPr>
        <p:txBody>
          <a:bodyPr/>
          <a:lstStyle>
            <a:lvl1pPr>
              <a:defRPr/>
            </a:lvl1pPr>
          </a:lstStyle>
          <a:p>
            <a:pPr>
              <a:defRPr/>
            </a:pPr>
            <a:fld id="{860E69C4-9F4A-4EC7-99BF-B1E5BD2F102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1570067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shpPlaceholderDate"/>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shpPlaceholderNumber"/>
          <p:cNvSpPr>
            <a:spLocks noGrp="1" noChangeArrowheads="1"/>
          </p:cNvSpPr>
          <p:nvPr>
            <p:ph type="sldNum" sz="quarter" idx="11"/>
          </p:nvPr>
        </p:nvSpPr>
        <p:spPr>
          <a:ln/>
        </p:spPr>
        <p:txBody>
          <a:bodyPr/>
          <a:lstStyle>
            <a:lvl1pPr>
              <a:defRPr/>
            </a:lvl1pPr>
          </a:lstStyle>
          <a:p>
            <a:pPr>
              <a:defRPr/>
            </a:pPr>
            <a:fld id="{F9B25F00-55C7-4159-96ED-33FC181064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3168543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82185" y="452439"/>
            <a:ext cx="2786184" cy="5826125"/>
          </a:xfrm>
        </p:spPr>
        <p:txBody>
          <a:bodyPr vert="eaVert"/>
          <a:lstStyle/>
          <a:p>
            <a:r>
              <a:rPr lang="en-US"/>
              <a:t>Click to edit Master title style</a:t>
            </a:r>
            <a:endParaRPr lang="pl-PL"/>
          </a:p>
        </p:txBody>
      </p:sp>
      <p:sp>
        <p:nvSpPr>
          <p:cNvPr id="3" name="Vertical Text Placeholder 2"/>
          <p:cNvSpPr>
            <a:spLocks noGrp="1"/>
          </p:cNvSpPr>
          <p:nvPr>
            <p:ph type="body" orient="vert" idx="1"/>
          </p:nvPr>
        </p:nvSpPr>
        <p:spPr>
          <a:xfrm>
            <a:off x="517771" y="452439"/>
            <a:ext cx="8176845" cy="5826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shpPlaceholderDate"/>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shpPlaceholderNumber"/>
          <p:cNvSpPr>
            <a:spLocks noGrp="1" noChangeArrowheads="1"/>
          </p:cNvSpPr>
          <p:nvPr>
            <p:ph type="sldNum" sz="quarter" idx="11"/>
          </p:nvPr>
        </p:nvSpPr>
        <p:spPr>
          <a:ln/>
        </p:spPr>
        <p:txBody>
          <a:bodyPr/>
          <a:lstStyle>
            <a:lvl1pPr>
              <a:defRPr/>
            </a:lvl1pPr>
          </a:lstStyle>
          <a:p>
            <a:pPr>
              <a:defRPr/>
            </a:pPr>
            <a:fld id="{FEA27A04-B349-4C41-9EBD-AC2BB72186C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62787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76"/>
            <a:ext cx="10363200" cy="1470025"/>
          </a:xfrm>
        </p:spPr>
        <p:txBody>
          <a:bodyPr/>
          <a:lstStyle>
            <a:lvl1pPr>
              <a:defRPr sz="4267">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685800"/>
          </a:xfrm>
        </p:spPr>
        <p:txBody>
          <a:bodyPr/>
          <a:lstStyle>
            <a:lvl1pPr marL="0" indent="0" algn="ctr">
              <a:buNone/>
              <a:defRPr sz="320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Slide Number Placeholder 5">
            <a:extLst>
              <a:ext uri="{FF2B5EF4-FFF2-40B4-BE49-F238E27FC236}">
                <a16:creationId xmlns:a16="http://schemas.microsoft.com/office/drawing/2014/main" id="{B92EBAEA-F80C-4989-AEF5-F8BBC74AA1F8}"/>
              </a:ext>
            </a:extLst>
          </p:cNvPr>
          <p:cNvSpPr>
            <a:spLocks noGrp="1"/>
          </p:cNvSpPr>
          <p:nvPr>
            <p:ph type="sldNum" sz="quarter" idx="10"/>
          </p:nvPr>
        </p:nvSpPr>
        <p:spPr/>
        <p:txBody>
          <a:bodyPr/>
          <a:lstStyle>
            <a:lvl1pPr eaLnBrk="0" hangingPunct="0">
              <a:defRPr>
                <a:latin typeface="Times" panose="02020603050405020304" pitchFamily="18" charset="0"/>
              </a:defRPr>
            </a:lvl1pPr>
          </a:lstStyle>
          <a:p>
            <a:fld id="{CD261793-6649-48AA-93AC-FA5B03825DBF}" type="slidenum">
              <a:rPr lang="en-US" altLang="el-GR"/>
              <a:pPr/>
              <a:t>‹#›</a:t>
            </a:fld>
            <a:endParaRPr lang="en-US" altLang="el-GR"/>
          </a:p>
        </p:txBody>
      </p:sp>
    </p:spTree>
    <p:extLst>
      <p:ext uri="{BB962C8B-B14F-4D97-AF65-F5344CB8AC3E}">
        <p14:creationId xmlns:p14="http://schemas.microsoft.com/office/powerpoint/2010/main" val="2760881319"/>
      </p:ext>
    </p:extLst>
  </p:cSld>
  <p:clrMapOvr>
    <a:masterClrMapping/>
  </p:clrMapOvr>
  <p:transition>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Title Slide Oral or Poster">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403648"/>
            <a:ext cx="10363200" cy="1470025"/>
          </a:xfrm>
          <a:noFill/>
          <a:ln>
            <a:noFill/>
          </a:ln>
        </p:spPr>
        <p:txBody>
          <a:bodyPr/>
          <a:lstStyle>
            <a:lvl1pPr>
              <a:defRPr lang="en-US" sz="4267" dirty="0">
                <a:solidFill>
                  <a:schemeClr val="tx2"/>
                </a:solidFill>
              </a:defRPr>
            </a:lvl1pPr>
          </a:lstStyle>
          <a:p>
            <a:pPr lvl="0"/>
            <a:r>
              <a:rPr lang="el-GR"/>
              <a:t>Kλικ για επεξεργασία του τίτλου</a:t>
            </a:r>
            <a:endParaRPr lang="en-US" dirty="0"/>
          </a:p>
        </p:txBody>
      </p:sp>
      <p:sp>
        <p:nvSpPr>
          <p:cNvPr id="3" name="Subtitle 2"/>
          <p:cNvSpPr>
            <a:spLocks noGrp="1"/>
          </p:cNvSpPr>
          <p:nvPr>
            <p:ph type="subTitle" idx="1"/>
          </p:nvPr>
        </p:nvSpPr>
        <p:spPr>
          <a:xfrm>
            <a:off x="914400" y="4097585"/>
            <a:ext cx="10363200" cy="685800"/>
          </a:xfrm>
        </p:spPr>
        <p:txBody>
          <a:bodyPr/>
          <a:lstStyle>
            <a:lvl1pPr marL="0" indent="0" algn="ctr">
              <a:buNone/>
              <a:defRPr sz="2400">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6" name="Text Placeholder 5"/>
          <p:cNvSpPr>
            <a:spLocks noGrp="1"/>
          </p:cNvSpPr>
          <p:nvPr>
            <p:ph type="body" sz="quarter" idx="10"/>
          </p:nvPr>
        </p:nvSpPr>
        <p:spPr>
          <a:xfrm>
            <a:off x="914400" y="4981577"/>
            <a:ext cx="10363200" cy="469127"/>
          </a:xfrm>
        </p:spPr>
        <p:txBody>
          <a:bodyPr/>
          <a:lstStyle>
            <a:lvl1pPr marL="228594" indent="-228594" algn="ctr" defTabSz="914377" rtl="0" eaLnBrk="1" latinLnBrk="0" hangingPunct="1">
              <a:lnSpc>
                <a:spcPct val="90000"/>
              </a:lnSpc>
              <a:spcBef>
                <a:spcPts val="0"/>
              </a:spcBef>
              <a:spcAft>
                <a:spcPts val="600"/>
              </a:spcAft>
              <a:buClr>
                <a:srgbClr val="FFFF00"/>
              </a:buClr>
              <a:buFont typeface="Arial" panose="020B0604020202020204" pitchFamily="34" charset="0"/>
              <a:buNone/>
              <a:defRPr lang="en-US" sz="1600" kern="1200" baseline="0" dirty="0" smtClean="0">
                <a:solidFill>
                  <a:schemeClr val="tx1"/>
                </a:solidFill>
                <a:latin typeface="+mn-lt"/>
                <a:ea typeface="+mn-ea"/>
                <a:cs typeface="+mn-cs"/>
              </a:defRPr>
            </a:lvl1pPr>
            <a:lvl2pPr>
              <a:defRPr lang="en-US" smtClean="0">
                <a:solidFill>
                  <a:schemeClr val="tx1">
                    <a:tint val="75000"/>
                  </a:schemeClr>
                </a:solidFill>
              </a:defRPr>
            </a:lvl2pPr>
            <a:lvl3pPr>
              <a:defRPr lang="en-US" smtClean="0">
                <a:solidFill>
                  <a:schemeClr val="tx1">
                    <a:tint val="75000"/>
                  </a:schemeClr>
                </a:solidFill>
              </a:defRPr>
            </a:lvl3pPr>
            <a:lvl4pPr>
              <a:defRPr lang="en-US" smtClean="0">
                <a:solidFill>
                  <a:schemeClr val="tx1">
                    <a:tint val="75000"/>
                  </a:schemeClr>
                </a:solidFill>
              </a:defRPr>
            </a:lvl4pPr>
            <a:lvl5pPr>
              <a:defRPr lang="en-US">
                <a:solidFill>
                  <a:schemeClr val="tx1">
                    <a:tint val="75000"/>
                  </a:schemeClr>
                </a:solidFill>
              </a:defRPr>
            </a:lvl5pPr>
          </a:lstStyle>
          <a:p>
            <a:pPr lvl="0"/>
            <a:r>
              <a:rPr lang="el-GR"/>
              <a:t>Kλικ για επεξεργασία των στυλ του υποδείγματος</a:t>
            </a:r>
          </a:p>
        </p:txBody>
      </p:sp>
      <p:sp>
        <p:nvSpPr>
          <p:cNvPr id="5" name="Slide Number Placeholder 5">
            <a:extLst>
              <a:ext uri="{FF2B5EF4-FFF2-40B4-BE49-F238E27FC236}">
                <a16:creationId xmlns:a16="http://schemas.microsoft.com/office/drawing/2014/main" id="{84271523-E805-4F16-9E52-4DAB53FB0E57}"/>
              </a:ext>
            </a:extLst>
          </p:cNvPr>
          <p:cNvSpPr>
            <a:spLocks noGrp="1"/>
          </p:cNvSpPr>
          <p:nvPr>
            <p:ph type="sldNum" sz="quarter" idx="11"/>
          </p:nvPr>
        </p:nvSpPr>
        <p:spPr/>
        <p:txBody>
          <a:bodyPr/>
          <a:lstStyle>
            <a:lvl1pPr eaLnBrk="0" hangingPunct="0">
              <a:defRPr>
                <a:latin typeface="Times" panose="02020603050405020304" pitchFamily="18" charset="0"/>
              </a:defRPr>
            </a:lvl1pPr>
          </a:lstStyle>
          <a:p>
            <a:fld id="{C02EA669-D042-4BD4-A85B-D32C2C9BEA17}" type="slidenum">
              <a:rPr lang="en-US" altLang="el-GR"/>
              <a:pPr/>
              <a:t>‹#›</a:t>
            </a:fld>
            <a:endParaRPr lang="en-US" altLang="el-GR"/>
          </a:p>
        </p:txBody>
      </p:sp>
    </p:spTree>
    <p:extLst>
      <p:ext uri="{BB962C8B-B14F-4D97-AF65-F5344CB8AC3E}">
        <p14:creationId xmlns:p14="http://schemas.microsoft.com/office/powerpoint/2010/main" val="368892803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4638"/>
            <a:ext cx="10972800" cy="1143000"/>
          </a:xfrm>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6193405"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6193405"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FF2B5EF4-FFF2-40B4-BE49-F238E27FC236}">
                <a16:creationId xmlns:a16="http://schemas.microsoft.com/office/drawing/2014/main" id="{DCEA5C5A-7323-4695-B551-5C2AA7324718}"/>
              </a:ext>
            </a:extLst>
          </p:cNvPr>
          <p:cNvSpPr>
            <a:spLocks noGrp="1"/>
          </p:cNvSpPr>
          <p:nvPr>
            <p:ph type="sldNum" sz="quarter" idx="10"/>
          </p:nvPr>
        </p:nvSpPr>
        <p:spPr/>
        <p:txBody>
          <a:bodyPr/>
          <a:lstStyle>
            <a:lvl1pPr eaLnBrk="0" hangingPunct="0">
              <a:defRPr>
                <a:latin typeface="Times" panose="02020603050405020304" pitchFamily="18" charset="0"/>
              </a:defRPr>
            </a:lvl1pPr>
          </a:lstStyle>
          <a:p>
            <a:fld id="{8C524498-57DD-4BFD-AE70-366CF2590DFA}" type="slidenum">
              <a:rPr lang="en-US" altLang="el-GR"/>
              <a:pPr/>
              <a:t>‹#›</a:t>
            </a:fld>
            <a:endParaRPr lang="en-US" altLang="el-GR"/>
          </a:p>
        </p:txBody>
      </p:sp>
    </p:spTree>
    <p:extLst>
      <p:ext uri="{BB962C8B-B14F-4D97-AF65-F5344CB8AC3E}">
        <p14:creationId xmlns:p14="http://schemas.microsoft.com/office/powerpoint/2010/main" val="47405348"/>
      </p:ext>
    </p:extLst>
  </p:cSld>
  <p:clrMapOvr>
    <a:masterClrMapping/>
  </p:clrMapOvr>
  <p:transition>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76"/>
            <a:ext cx="10363200" cy="1470025"/>
          </a:xfrm>
        </p:spPr>
        <p:txBody>
          <a:bodyPr/>
          <a:lstStyle>
            <a:lvl1pPr>
              <a:defRPr sz="4267">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nchorCtr="1"/>
          <a:lstStyle>
            <a:lvl1pPr marL="304792" indent="-304792" algn="l">
              <a:buNone/>
              <a:defRPr lang="en-US" sz="3200"/>
            </a:lvl1pPr>
          </a:lstStyle>
          <a:p>
            <a:pPr lvl="0"/>
            <a:r>
              <a:rPr lang="en-US" dirty="0"/>
              <a:t>Click to edit Master subtitle style</a:t>
            </a:r>
          </a:p>
        </p:txBody>
      </p:sp>
      <p:sp>
        <p:nvSpPr>
          <p:cNvPr id="4" name="Slide Number Placeholder 5">
            <a:extLst>
              <a:ext uri="{FF2B5EF4-FFF2-40B4-BE49-F238E27FC236}">
                <a16:creationId xmlns:a16="http://schemas.microsoft.com/office/drawing/2014/main" id="{CFAD8EC9-0827-4C54-A534-D374A259D8BC}"/>
              </a:ext>
            </a:extLst>
          </p:cNvPr>
          <p:cNvSpPr>
            <a:spLocks noGrp="1"/>
          </p:cNvSpPr>
          <p:nvPr>
            <p:ph type="sldNum" sz="quarter" idx="10"/>
          </p:nvPr>
        </p:nvSpPr>
        <p:spPr/>
        <p:txBody>
          <a:bodyPr/>
          <a:lstStyle>
            <a:lvl1pPr eaLnBrk="0" hangingPunct="0">
              <a:defRPr>
                <a:latin typeface="Times" panose="02020603050405020304" pitchFamily="18" charset="0"/>
              </a:defRPr>
            </a:lvl1pPr>
          </a:lstStyle>
          <a:p>
            <a:fld id="{B7564F2E-83CA-4C0A-A1C5-2E3C274C4959}" type="slidenum">
              <a:rPr lang="en-US" altLang="el-GR"/>
              <a:pPr/>
              <a:t>‹#›</a:t>
            </a:fld>
            <a:endParaRPr lang="en-US" altLang="el-GR"/>
          </a:p>
        </p:txBody>
      </p:sp>
    </p:spTree>
    <p:extLst>
      <p:ext uri="{BB962C8B-B14F-4D97-AF65-F5344CB8AC3E}">
        <p14:creationId xmlns:p14="http://schemas.microsoft.com/office/powerpoint/2010/main" val="40835691"/>
      </p:ext>
    </p:extLst>
  </p:cSld>
  <p:clrMapOvr>
    <a:masterClrMapping/>
  </p:clrMapOvr>
  <p:transition>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normAutofit/>
          </a:bodyPr>
          <a:lstStyle>
            <a:lvl1pPr marL="228594" indent="-228594">
              <a:spcAft>
                <a:spcPts val="800"/>
              </a:spcAft>
              <a:defRPr sz="2133"/>
            </a:lvl1pPr>
            <a:lvl2pPr marL="690016" indent="-232828">
              <a:spcAft>
                <a:spcPts val="800"/>
              </a:spcAft>
              <a:defRPr sz="1867"/>
            </a:lvl2pPr>
            <a:lvl3pPr marL="1085824" indent="-171446">
              <a:spcAft>
                <a:spcPts val="800"/>
              </a:spcAft>
              <a:defRPr sz="1600"/>
            </a:lvl3pPr>
            <a:lvl4pPr marL="1494329" indent="-198962">
              <a:spcAft>
                <a:spcPts val="800"/>
              </a:spcAft>
              <a:defRPr sz="1467"/>
            </a:lvl4pPr>
            <a:lvl5pPr marL="1832988" indent="-156629">
              <a:spcAft>
                <a:spcPts val="800"/>
              </a:spcAft>
              <a:defRPr sz="1467"/>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6"/>
            <a:ext cx="5384800" cy="4525963"/>
          </a:xfrm>
        </p:spPr>
        <p:txBody>
          <a:bodyPr>
            <a:normAutofit/>
          </a:bodyPr>
          <a:lstStyle>
            <a:lvl1pPr marL="228594" indent="-228594">
              <a:spcAft>
                <a:spcPts val="800"/>
              </a:spcAft>
              <a:defRPr sz="2133"/>
            </a:lvl1pPr>
            <a:lvl2pPr marL="690016" indent="-232828">
              <a:spcAft>
                <a:spcPts val="800"/>
              </a:spcAft>
              <a:defRPr sz="1867"/>
            </a:lvl2pPr>
            <a:lvl3pPr marL="1085824" indent="-171446">
              <a:spcAft>
                <a:spcPts val="800"/>
              </a:spcAft>
              <a:defRPr sz="1600"/>
            </a:lvl3pPr>
            <a:lvl4pPr marL="1494329" indent="-198962">
              <a:spcAft>
                <a:spcPts val="800"/>
              </a:spcAft>
              <a:defRPr sz="1467"/>
            </a:lvl4pPr>
            <a:lvl5pPr marL="1832988" indent="-156629">
              <a:spcAft>
                <a:spcPts val="800"/>
              </a:spcAft>
              <a:defRPr sz="1467"/>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6">
            <a:extLst>
              <a:ext uri="{FF2B5EF4-FFF2-40B4-BE49-F238E27FC236}">
                <a16:creationId xmlns:a16="http://schemas.microsoft.com/office/drawing/2014/main" id="{1F0E7186-621A-43AA-8628-7FE0B883C870}"/>
              </a:ext>
            </a:extLst>
          </p:cNvPr>
          <p:cNvSpPr>
            <a:spLocks noGrp="1"/>
          </p:cNvSpPr>
          <p:nvPr>
            <p:ph type="sldNum" sz="quarter" idx="10"/>
          </p:nvPr>
        </p:nvSpPr>
        <p:spPr/>
        <p:txBody>
          <a:bodyPr/>
          <a:lstStyle>
            <a:lvl1pPr eaLnBrk="0" hangingPunct="0">
              <a:defRPr>
                <a:latin typeface="Times" panose="02020603050405020304" pitchFamily="18" charset="0"/>
              </a:defRPr>
            </a:lvl1pPr>
          </a:lstStyle>
          <a:p>
            <a:fld id="{D3AF6AB5-2BD3-4BAF-AB15-420ED5198E7D}" type="slidenum">
              <a:rPr lang="en-US" altLang="el-GR"/>
              <a:pPr/>
              <a:t>‹#›</a:t>
            </a:fld>
            <a:endParaRPr lang="en-US" altLang="el-GR"/>
          </a:p>
        </p:txBody>
      </p:sp>
    </p:spTree>
    <p:extLst>
      <p:ext uri="{BB962C8B-B14F-4D97-AF65-F5344CB8AC3E}">
        <p14:creationId xmlns:p14="http://schemas.microsoft.com/office/powerpoint/2010/main" val="2933782602"/>
      </p:ext>
    </p:extLst>
  </p:cSld>
  <p:clrMapOvr>
    <a:masterClrMapping/>
  </p:clrMapOvr>
  <p:transition>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433156"/>
            <a:ext cx="5386917" cy="639763"/>
          </a:xfrm>
        </p:spPr>
        <p:txBody>
          <a:bodyPr anchor="b"/>
          <a:lstStyle>
            <a:lvl1pPr marL="0" indent="0">
              <a:buNone/>
              <a:defRPr sz="2400" b="1">
                <a:solidFill>
                  <a:schemeClr val="accent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072915"/>
            <a:ext cx="5386917" cy="4205288"/>
          </a:xfrm>
        </p:spPr>
        <p:txBody>
          <a:bodyPr>
            <a:normAutofit/>
          </a:bodyPr>
          <a:lstStyle>
            <a:lvl1pPr marL="177796" indent="-177796">
              <a:spcAft>
                <a:spcPts val="800"/>
              </a:spcAft>
              <a:defRPr sz="2000"/>
            </a:lvl1pPr>
            <a:lvl2pPr marL="651917" indent="-194728">
              <a:spcAft>
                <a:spcPts val="800"/>
              </a:spcAft>
              <a:defRPr sz="1800"/>
            </a:lvl2pPr>
            <a:lvl3pPr marL="1066773" indent="-152396">
              <a:spcAft>
                <a:spcPts val="800"/>
              </a:spcAft>
              <a:defRPr sz="1600"/>
            </a:lvl3pPr>
            <a:lvl4pPr marL="1526079" indent="-154513">
              <a:spcAft>
                <a:spcPts val="800"/>
              </a:spcAft>
              <a:defRPr sz="1400"/>
            </a:lvl4pPr>
            <a:lvl5pPr marL="1832988" indent="-156629">
              <a:spcAft>
                <a:spcPts val="800"/>
              </a:spcAft>
              <a:defRPr sz="1400"/>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402" y="1433156"/>
            <a:ext cx="5389033" cy="639763"/>
          </a:xfrm>
        </p:spPr>
        <p:txBody>
          <a:bodyPr anchor="b"/>
          <a:lstStyle>
            <a:lvl1pPr marL="0" indent="0">
              <a:buNone/>
              <a:defRPr sz="2400" b="1">
                <a:solidFill>
                  <a:schemeClr val="accent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402" y="2072915"/>
            <a:ext cx="5389033" cy="4205288"/>
          </a:xfrm>
        </p:spPr>
        <p:txBody>
          <a:bodyPr>
            <a:normAutofit/>
          </a:bodyPr>
          <a:lstStyle>
            <a:lvl1pPr marL="177796" indent="-177796">
              <a:spcAft>
                <a:spcPts val="800"/>
              </a:spcAft>
              <a:defRPr sz="2000"/>
            </a:lvl1pPr>
            <a:lvl2pPr marL="651917" indent="-194728">
              <a:spcAft>
                <a:spcPts val="800"/>
              </a:spcAft>
              <a:defRPr sz="1800"/>
            </a:lvl2pPr>
            <a:lvl3pPr marL="1066773" indent="-152396">
              <a:spcAft>
                <a:spcPts val="800"/>
              </a:spcAft>
              <a:defRPr sz="1600"/>
            </a:lvl3pPr>
            <a:lvl4pPr marL="1526079" indent="-154513">
              <a:spcAft>
                <a:spcPts val="800"/>
              </a:spcAft>
              <a:defRPr sz="1400"/>
            </a:lvl4pPr>
            <a:lvl5pPr marL="1832988" indent="-156629">
              <a:spcAft>
                <a:spcPts val="800"/>
              </a:spcAft>
              <a:defRPr sz="1400"/>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8">
            <a:extLst>
              <a:ext uri="{FF2B5EF4-FFF2-40B4-BE49-F238E27FC236}">
                <a16:creationId xmlns:a16="http://schemas.microsoft.com/office/drawing/2014/main" id="{601E8028-E96E-438B-862D-5FE34C14F8B3}"/>
              </a:ext>
            </a:extLst>
          </p:cNvPr>
          <p:cNvSpPr>
            <a:spLocks noGrp="1"/>
          </p:cNvSpPr>
          <p:nvPr>
            <p:ph type="sldNum" sz="quarter" idx="10"/>
          </p:nvPr>
        </p:nvSpPr>
        <p:spPr/>
        <p:txBody>
          <a:bodyPr/>
          <a:lstStyle>
            <a:lvl1pPr eaLnBrk="0" hangingPunct="0">
              <a:defRPr>
                <a:latin typeface="Times" panose="02020603050405020304" pitchFamily="18" charset="0"/>
              </a:defRPr>
            </a:lvl1pPr>
          </a:lstStyle>
          <a:p>
            <a:fld id="{612CAABF-2F3D-47CC-9848-0D89ECE296DD}" type="slidenum">
              <a:rPr lang="en-US" altLang="el-GR"/>
              <a:pPr/>
              <a:t>‹#›</a:t>
            </a:fld>
            <a:endParaRPr lang="en-US" altLang="el-GR"/>
          </a:p>
        </p:txBody>
      </p:sp>
    </p:spTree>
    <p:extLst>
      <p:ext uri="{BB962C8B-B14F-4D97-AF65-F5344CB8AC3E}">
        <p14:creationId xmlns:p14="http://schemas.microsoft.com/office/powerpoint/2010/main" val="4285265904"/>
      </p:ext>
    </p:extLst>
  </p:cSld>
  <p:clrMapOvr>
    <a:masterClrMapping/>
  </p:clrMapOvr>
  <p:transition>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4">
            <a:extLst>
              <a:ext uri="{FF2B5EF4-FFF2-40B4-BE49-F238E27FC236}">
                <a16:creationId xmlns:a16="http://schemas.microsoft.com/office/drawing/2014/main" id="{2649DB0F-8A58-4902-8FC5-5B92A9547C0C}"/>
              </a:ext>
            </a:extLst>
          </p:cNvPr>
          <p:cNvSpPr>
            <a:spLocks noGrp="1"/>
          </p:cNvSpPr>
          <p:nvPr>
            <p:ph type="sldNum" sz="quarter" idx="10"/>
          </p:nvPr>
        </p:nvSpPr>
        <p:spPr/>
        <p:txBody>
          <a:bodyPr/>
          <a:lstStyle>
            <a:lvl1pPr eaLnBrk="0" hangingPunct="0">
              <a:defRPr>
                <a:latin typeface="Times" panose="02020603050405020304" pitchFamily="18" charset="0"/>
              </a:defRPr>
            </a:lvl1pPr>
          </a:lstStyle>
          <a:p>
            <a:fld id="{F8207949-8AB5-4713-AC5F-694AAC4EE94E}" type="slidenum">
              <a:rPr lang="en-US" altLang="el-GR"/>
              <a:pPr/>
              <a:t>‹#›</a:t>
            </a:fld>
            <a:endParaRPr lang="en-US" altLang="el-GR"/>
          </a:p>
        </p:txBody>
      </p:sp>
    </p:spTree>
    <p:extLst>
      <p:ext uri="{BB962C8B-B14F-4D97-AF65-F5344CB8AC3E}">
        <p14:creationId xmlns:p14="http://schemas.microsoft.com/office/powerpoint/2010/main" val="1351067111"/>
      </p:ext>
    </p:extLst>
  </p:cSld>
  <p:clrMapOvr>
    <a:masterClrMapping/>
  </p:clrMapOvr>
  <p:transition>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AE5D02C0-3369-405A-878C-368EAA7B68CB}"/>
              </a:ext>
            </a:extLst>
          </p:cNvPr>
          <p:cNvSpPr>
            <a:spLocks noGrp="1"/>
          </p:cNvSpPr>
          <p:nvPr>
            <p:ph type="sldNum" sz="quarter" idx="10"/>
          </p:nvPr>
        </p:nvSpPr>
        <p:spPr/>
        <p:txBody>
          <a:bodyPr/>
          <a:lstStyle>
            <a:lvl1pPr eaLnBrk="0" hangingPunct="0">
              <a:defRPr>
                <a:latin typeface="Times" panose="02020603050405020304" pitchFamily="18" charset="0"/>
              </a:defRPr>
            </a:lvl1pPr>
          </a:lstStyle>
          <a:p>
            <a:fld id="{1CCC4789-2412-45C2-A9BE-781DF1135239}" type="slidenum">
              <a:rPr lang="en-US" altLang="el-GR"/>
              <a:pPr/>
              <a:t>‹#›</a:t>
            </a:fld>
            <a:endParaRPr lang="en-US" altLang="el-GR"/>
          </a:p>
        </p:txBody>
      </p:sp>
    </p:spTree>
    <p:extLst>
      <p:ext uri="{BB962C8B-B14F-4D97-AF65-F5344CB8AC3E}">
        <p14:creationId xmlns:p14="http://schemas.microsoft.com/office/powerpoint/2010/main" val="329878775"/>
      </p:ext>
    </p:extLst>
  </p:cSld>
  <p:clrMapOvr>
    <a:masterClrMapping/>
  </p:clrMapOvr>
  <p:transition>
    <p:fad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2130474"/>
            <a:ext cx="103632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a:t>Κάντε κλικ για να επεξεργαστείτε τον υπότιτλο του υποδείγματος</a:t>
            </a:r>
          </a:p>
        </p:txBody>
      </p:sp>
    </p:spTree>
    <p:extLst>
      <p:ext uri="{BB962C8B-B14F-4D97-AF65-F5344CB8AC3E}">
        <p14:creationId xmlns:p14="http://schemas.microsoft.com/office/powerpoint/2010/main" val="302197694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246274597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49"/>
            <a:ext cx="103632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Tree>
    <p:extLst>
      <p:ext uri="{BB962C8B-B14F-4D97-AF65-F5344CB8AC3E}">
        <p14:creationId xmlns:p14="http://schemas.microsoft.com/office/powerpoint/2010/main" val="145210764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914400" y="1828802"/>
            <a:ext cx="5334000" cy="3806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6451600" y="1828802"/>
            <a:ext cx="5334000" cy="3806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725252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4638"/>
            <a:ext cx="10972800" cy="1143000"/>
          </a:xfrm>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619340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619340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341951248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Tree>
    <p:extLst>
      <p:ext uri="{BB962C8B-B14F-4D97-AF65-F5344CB8AC3E}">
        <p14:creationId xmlns:p14="http://schemas.microsoft.com/office/powerpoint/2010/main" val="76932309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98978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3" y="273050"/>
            <a:ext cx="4011084"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4766733" y="2730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Tree>
    <p:extLst>
      <p:ext uri="{BB962C8B-B14F-4D97-AF65-F5344CB8AC3E}">
        <p14:creationId xmlns:p14="http://schemas.microsoft.com/office/powerpoint/2010/main" val="78226116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0"/>
            <a:ext cx="73152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Tree>
    <p:extLst>
      <p:ext uri="{BB962C8B-B14F-4D97-AF65-F5344CB8AC3E}">
        <p14:creationId xmlns:p14="http://schemas.microsoft.com/office/powerpoint/2010/main" val="71292373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163618198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9017000" y="304816"/>
            <a:ext cx="2768600" cy="53308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711200" y="304816"/>
            <a:ext cx="8102600" cy="53308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316263543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1_Title Only with ref">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GB"/>
          </a:p>
        </p:txBody>
      </p:sp>
      <p:sp>
        <p:nvSpPr>
          <p:cNvPr id="6" name="Text Placeholder 4"/>
          <p:cNvSpPr>
            <a:spLocks noGrp="1"/>
          </p:cNvSpPr>
          <p:nvPr>
            <p:ph type="body" sz="quarter" idx="10"/>
          </p:nvPr>
        </p:nvSpPr>
        <p:spPr>
          <a:xfrm>
            <a:off x="623207" y="6087608"/>
            <a:ext cx="11264900" cy="654050"/>
          </a:xfrm>
        </p:spPr>
        <p:txBody>
          <a:bodyPr anchor="b"/>
          <a:lstStyle>
            <a:lvl1pPr algn="r">
              <a:spcAft>
                <a:spcPts val="0"/>
              </a:spcAft>
              <a:buNone/>
              <a:defRPr sz="1200"/>
            </a:lvl1pPr>
          </a:lstStyle>
          <a:p>
            <a:pPr lvl="0"/>
            <a:r>
              <a:rPr lang="en-US" dirty="0"/>
              <a:t>Click to edit Master text styles</a:t>
            </a:r>
          </a:p>
        </p:txBody>
      </p:sp>
    </p:spTree>
    <p:extLst>
      <p:ext uri="{BB962C8B-B14F-4D97-AF65-F5344CB8AC3E}">
        <p14:creationId xmlns:p14="http://schemas.microsoft.com/office/powerpoint/2010/main" val="92164126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1_Title and Content: Market New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14"/>
          <p:cNvSpPr>
            <a:spLocks noGrp="1"/>
          </p:cNvSpPr>
          <p:nvPr>
            <p:ph type="body" sz="quarter" idx="15"/>
          </p:nvPr>
        </p:nvSpPr>
        <p:spPr>
          <a:xfrm>
            <a:off x="190500" y="6334125"/>
            <a:ext cx="9804400" cy="323850"/>
          </a:xfrm>
        </p:spPr>
        <p:txBody>
          <a:bodyPr/>
          <a:lstStyle>
            <a:lvl1pPr marL="0" indent="0" algn="l">
              <a:lnSpc>
                <a:spcPts val="900"/>
              </a:lnSpc>
              <a:spcBef>
                <a:spcPts val="100"/>
              </a:spcBef>
              <a:spcAft>
                <a:spcPts val="100"/>
              </a:spcAft>
              <a:buFontTx/>
              <a:buNone/>
              <a:defRPr sz="800" b="0">
                <a:latin typeface="+mn-lt"/>
              </a:defRPr>
            </a:lvl1pPr>
          </a:lstStyle>
          <a:p>
            <a:pPr lvl="0"/>
            <a:r>
              <a:rPr lang="en-US" dirty="0"/>
              <a:t>Click to edit Master text styles</a:t>
            </a:r>
          </a:p>
        </p:txBody>
      </p:sp>
      <p:sp>
        <p:nvSpPr>
          <p:cNvPr id="10" name="Text Placeholder 9"/>
          <p:cNvSpPr>
            <a:spLocks noGrp="1"/>
          </p:cNvSpPr>
          <p:nvPr>
            <p:ph type="body" sz="quarter" idx="16"/>
          </p:nvPr>
        </p:nvSpPr>
        <p:spPr>
          <a:xfrm>
            <a:off x="762003" y="1143008"/>
            <a:ext cx="10883900" cy="4791075"/>
          </a:xfrm>
        </p:spPr>
        <p:txBody>
          <a:bodyPr/>
          <a:lstStyle>
            <a:lvl1pPr marL="119063" marR="0" indent="-119063" algn="l" defTabSz="914400" rtl="0" eaLnBrk="1" fontAlgn="base" latinLnBrk="0" hangingPunct="1">
              <a:lnSpc>
                <a:spcPct val="100000"/>
              </a:lnSpc>
              <a:spcBef>
                <a:spcPts val="0"/>
              </a:spcBef>
              <a:spcAft>
                <a:spcPts val="400"/>
              </a:spcAft>
              <a:buClr>
                <a:srgbClr val="9B5BA4">
                  <a:lumMod val="60000"/>
                  <a:lumOff val="40000"/>
                </a:srgbClr>
              </a:buClr>
              <a:buSzPct val="60000"/>
              <a:buFont typeface="Arial" pitchFamily="34" charset="0"/>
              <a:buChar char="►"/>
              <a:tabLst/>
              <a:defRPr/>
            </a:lvl1pPr>
            <a:lvl2pPr marL="285750" marR="0" indent="-115888" algn="l" defTabSz="914400" rtl="0" eaLnBrk="1" fontAlgn="base" latinLnBrk="0" hangingPunct="1">
              <a:lnSpc>
                <a:spcPts val="1200"/>
              </a:lnSpc>
              <a:spcBef>
                <a:spcPct val="0"/>
              </a:spcBef>
              <a:spcAft>
                <a:spcPts val="200"/>
              </a:spcAft>
              <a:buClr>
                <a:srgbClr val="000000"/>
              </a:buClr>
              <a:buSzTx/>
              <a:buFontTx/>
              <a:buChar char="•"/>
              <a:tabLst/>
              <a:defRPr/>
            </a:lvl2pPr>
            <a:lvl3pPr marL="342900" marR="0" indent="-114300" algn="l" defTabSz="914400" rtl="0" eaLnBrk="1" fontAlgn="base" latinLnBrk="0" hangingPunct="1">
              <a:lnSpc>
                <a:spcPts val="1200"/>
              </a:lnSpc>
              <a:spcBef>
                <a:spcPct val="0"/>
              </a:spcBef>
              <a:spcAft>
                <a:spcPts val="200"/>
              </a:spcAft>
              <a:buClr>
                <a:srgbClr val="000000"/>
              </a:buClr>
              <a:buSzTx/>
              <a:buFontTx/>
              <a:buChar char="•"/>
              <a:tabLst/>
              <a:defRPr/>
            </a:lvl3pPr>
            <a:lvl4pPr marL="457200" marR="0" indent="-114300" algn="l" defTabSz="914400" rtl="0" eaLnBrk="1" fontAlgn="base" latinLnBrk="0" hangingPunct="1">
              <a:lnSpc>
                <a:spcPts val="1200"/>
              </a:lnSpc>
              <a:spcBef>
                <a:spcPct val="0"/>
              </a:spcBef>
              <a:spcAft>
                <a:spcPts val="200"/>
              </a:spcAft>
              <a:buClr>
                <a:srgbClr val="000000"/>
              </a:buClr>
              <a:buSzTx/>
              <a:buFont typeface="Arial" pitchFamily="34" charset="0"/>
              <a:buChar char="•"/>
              <a:tabLst/>
              <a:defRPr/>
            </a:lvl4pPr>
            <a:lvl5pPr marL="571500" marR="0" indent="-114300" algn="l" defTabSz="914400" rtl="0" eaLnBrk="1" fontAlgn="base" latinLnBrk="0" hangingPunct="1">
              <a:lnSpc>
                <a:spcPts val="1200"/>
              </a:lnSpc>
              <a:spcBef>
                <a:spcPct val="0"/>
              </a:spcBef>
              <a:spcAft>
                <a:spcPts val="200"/>
              </a:spcAft>
              <a:buClrTx/>
              <a:buSzTx/>
              <a:buFont typeface="Arial" pitchFamily="34" charset="0"/>
              <a:buChar char="•"/>
              <a:tabLst/>
              <a:defRPr sz="110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Slide Number Placeholder 4">
            <a:extLst>
              <a:ext uri="{FF2B5EF4-FFF2-40B4-BE49-F238E27FC236}">
                <a16:creationId xmlns:a16="http://schemas.microsoft.com/office/drawing/2014/main" id="{C305F650-26B8-4A72-889F-D2A1789E911E}"/>
              </a:ext>
            </a:extLst>
          </p:cNvPr>
          <p:cNvSpPr>
            <a:spLocks noGrp="1"/>
          </p:cNvSpPr>
          <p:nvPr>
            <p:ph type="sldNum" sz="quarter" idx="17"/>
          </p:nvPr>
        </p:nvSpPr>
        <p:spPr>
          <a:xfrm>
            <a:off x="11612034" y="6462713"/>
            <a:ext cx="579967" cy="336550"/>
          </a:xfrm>
          <a:prstGeom prst="rect">
            <a:avLst/>
          </a:prstGeom>
        </p:spPr>
        <p:txBody>
          <a:bodyPr vert="horz" wrap="square" lIns="91440" tIns="45720" rIns="91440" bIns="45720" numCol="1" anchor="t" anchorCtr="0" compatLnSpc="1">
            <a:prstTxWarp prst="textNoShape">
              <a:avLst/>
            </a:prstTxWarp>
          </a:bodyPr>
          <a:lstStyle>
            <a:lvl1pPr eaLnBrk="0" hangingPunct="0">
              <a:defRPr>
                <a:solidFill>
                  <a:srgbClr val="002D47"/>
                </a:solidFill>
                <a:latin typeface="Arial" panose="020B0604020202020204" pitchFamily="34" charset="0"/>
              </a:defRPr>
            </a:lvl1pPr>
          </a:lstStyle>
          <a:p>
            <a:fld id="{4251B207-13CE-4188-A768-ED2D6A8208BA}" type="slidenum">
              <a:rPr lang="en-US" altLang="el-GR"/>
              <a:pPr/>
              <a:t>‹#›</a:t>
            </a:fld>
            <a:endParaRPr lang="en-US" altLang="el-GR"/>
          </a:p>
        </p:txBody>
      </p:sp>
    </p:spTree>
    <p:extLst>
      <p:ext uri="{BB962C8B-B14F-4D97-AF65-F5344CB8AC3E}">
        <p14:creationId xmlns:p14="http://schemas.microsoft.com/office/powerpoint/2010/main" val="1129614530"/>
      </p:ext>
    </p:extLst>
  </p:cSld>
  <p:clrMapOvr>
    <a:masterClrMapping/>
  </p:clrMapOvr>
  <p:transition spd="med">
    <p:fade/>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7" name="Text Placeholder 5"/>
          <p:cNvSpPr>
            <a:spLocks noGrp="1"/>
          </p:cNvSpPr>
          <p:nvPr>
            <p:ph type="body" sz="quarter" idx="10"/>
          </p:nvPr>
        </p:nvSpPr>
        <p:spPr bwMode="black">
          <a:xfrm>
            <a:off x="307136" y="1008000"/>
            <a:ext cx="11577733" cy="374400"/>
          </a:xfrm>
        </p:spPr>
        <p:txBody>
          <a:bodyPr tIns="18288" bIns="18288"/>
          <a:lstStyle>
            <a:lvl1pPr marL="0" indent="0">
              <a:spcBef>
                <a:spcPts val="300"/>
              </a:spcBef>
              <a:buNone/>
              <a:defRPr sz="2000" b="0" i="1">
                <a:solidFill>
                  <a:schemeClr val="accent2"/>
                </a:solidFill>
              </a:defRPr>
            </a:lvl1pPr>
          </a:lstStyle>
          <a:p>
            <a:pPr lvl="0"/>
            <a:r>
              <a:rPr lang="en-US" dirty="0"/>
              <a:t>Click to edit Master text styles</a:t>
            </a:r>
          </a:p>
        </p:txBody>
      </p:sp>
      <p:sp>
        <p:nvSpPr>
          <p:cNvPr id="8" name="Text Placeholder 9"/>
          <p:cNvSpPr>
            <a:spLocks noGrp="1"/>
          </p:cNvSpPr>
          <p:nvPr>
            <p:ph type="body" sz="quarter" idx="11"/>
          </p:nvPr>
        </p:nvSpPr>
        <p:spPr bwMode="black">
          <a:xfrm>
            <a:off x="355200" y="5868000"/>
            <a:ext cx="11481600" cy="359938"/>
          </a:xfrm>
        </p:spPr>
        <p:txBody>
          <a:bodyPr lIns="45720" rIns="45720" anchor="b"/>
          <a:lstStyle>
            <a:lvl1pPr marL="0" indent="0">
              <a:lnSpc>
                <a:spcPct val="90000"/>
              </a:lnSpc>
              <a:spcBef>
                <a:spcPts val="200"/>
              </a:spcBef>
              <a:buNone/>
              <a:defRPr sz="900"/>
            </a:lvl1pPr>
          </a:lstStyle>
          <a:p>
            <a:pPr lvl="0"/>
            <a:r>
              <a:rPr lang="el-GR"/>
              <a:t>Kλικ για επεξεργασία των στυλ του υποδείγματος</a:t>
            </a:r>
          </a:p>
        </p:txBody>
      </p:sp>
      <p:sp>
        <p:nvSpPr>
          <p:cNvPr id="6" name="Content Placeholder 5"/>
          <p:cNvSpPr>
            <a:spLocks noGrp="1"/>
          </p:cNvSpPr>
          <p:nvPr>
            <p:ph sz="quarter" idx="12"/>
          </p:nvPr>
        </p:nvSpPr>
        <p:spPr bwMode="black">
          <a:xfrm>
            <a:off x="463296" y="1536192"/>
            <a:ext cx="11277600" cy="4297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95550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7" name="Text Placeholder 5"/>
          <p:cNvSpPr>
            <a:spLocks noGrp="1"/>
          </p:cNvSpPr>
          <p:nvPr>
            <p:ph type="body" sz="quarter" idx="10"/>
          </p:nvPr>
        </p:nvSpPr>
        <p:spPr bwMode="black">
          <a:xfrm>
            <a:off x="307136" y="1008000"/>
            <a:ext cx="11577733" cy="374400"/>
          </a:xfrm>
        </p:spPr>
        <p:txBody>
          <a:bodyPr tIns="18288" bIns="18288"/>
          <a:lstStyle>
            <a:lvl1pPr marL="0" indent="0">
              <a:spcBef>
                <a:spcPts val="300"/>
              </a:spcBef>
              <a:buNone/>
              <a:defRPr sz="2000" b="0" i="1">
                <a:solidFill>
                  <a:schemeClr val="accent2"/>
                </a:solidFill>
              </a:defRPr>
            </a:lvl1pPr>
          </a:lstStyle>
          <a:p>
            <a:pPr lvl="0"/>
            <a:r>
              <a:rPr lang="en-US" dirty="0"/>
              <a:t>Click to edit Master text styles</a:t>
            </a:r>
          </a:p>
        </p:txBody>
      </p:sp>
      <p:sp>
        <p:nvSpPr>
          <p:cNvPr id="8" name="Text Placeholder 9"/>
          <p:cNvSpPr>
            <a:spLocks noGrp="1"/>
          </p:cNvSpPr>
          <p:nvPr>
            <p:ph type="body" sz="quarter" idx="11"/>
          </p:nvPr>
        </p:nvSpPr>
        <p:spPr bwMode="black">
          <a:xfrm>
            <a:off x="355200" y="5868000"/>
            <a:ext cx="11481600" cy="359938"/>
          </a:xfrm>
        </p:spPr>
        <p:txBody>
          <a:bodyPr lIns="45720" rIns="45720" anchor="b"/>
          <a:lstStyle>
            <a:lvl1pPr marL="0" indent="0">
              <a:lnSpc>
                <a:spcPct val="90000"/>
              </a:lnSpc>
              <a:spcBef>
                <a:spcPts val="200"/>
              </a:spcBef>
              <a:buNone/>
              <a:defRPr sz="900"/>
            </a:lvl1pPr>
          </a:lstStyle>
          <a:p>
            <a:pPr lvl="0"/>
            <a:r>
              <a:rPr lang="el-GR"/>
              <a:t>Kλικ για επεξεργασία των στυλ του υποδείγματος</a:t>
            </a:r>
          </a:p>
        </p:txBody>
      </p:sp>
      <p:sp>
        <p:nvSpPr>
          <p:cNvPr id="6" name="Content Placeholder 5"/>
          <p:cNvSpPr>
            <a:spLocks noGrp="1"/>
          </p:cNvSpPr>
          <p:nvPr>
            <p:ph sz="quarter" idx="12"/>
          </p:nvPr>
        </p:nvSpPr>
        <p:spPr bwMode="black">
          <a:xfrm>
            <a:off x="463296" y="1536192"/>
            <a:ext cx="11277600" cy="4297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9178004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7" name="Text Placeholder 5"/>
          <p:cNvSpPr>
            <a:spLocks noGrp="1"/>
          </p:cNvSpPr>
          <p:nvPr>
            <p:ph type="body" sz="quarter" idx="10"/>
          </p:nvPr>
        </p:nvSpPr>
        <p:spPr bwMode="black">
          <a:xfrm>
            <a:off x="307136" y="1008000"/>
            <a:ext cx="11577733" cy="374400"/>
          </a:xfrm>
        </p:spPr>
        <p:txBody>
          <a:bodyPr tIns="18288" bIns="18288"/>
          <a:lstStyle>
            <a:lvl1pPr marL="0" indent="0">
              <a:spcBef>
                <a:spcPts val="300"/>
              </a:spcBef>
              <a:buNone/>
              <a:defRPr sz="2000" b="0" i="1">
                <a:solidFill>
                  <a:schemeClr val="accent2"/>
                </a:solidFill>
              </a:defRPr>
            </a:lvl1pPr>
          </a:lstStyle>
          <a:p>
            <a:pPr lvl="0"/>
            <a:r>
              <a:rPr lang="en-US" dirty="0"/>
              <a:t>Click to edit Master text styles</a:t>
            </a:r>
          </a:p>
        </p:txBody>
      </p:sp>
      <p:sp>
        <p:nvSpPr>
          <p:cNvPr id="8" name="Text Placeholder 9"/>
          <p:cNvSpPr>
            <a:spLocks noGrp="1"/>
          </p:cNvSpPr>
          <p:nvPr>
            <p:ph type="body" sz="quarter" idx="11"/>
          </p:nvPr>
        </p:nvSpPr>
        <p:spPr bwMode="black">
          <a:xfrm>
            <a:off x="355200" y="5868000"/>
            <a:ext cx="11481600" cy="359938"/>
          </a:xfrm>
        </p:spPr>
        <p:txBody>
          <a:bodyPr lIns="45720" rIns="45720" anchor="b"/>
          <a:lstStyle>
            <a:lvl1pPr marL="0" indent="0">
              <a:lnSpc>
                <a:spcPct val="90000"/>
              </a:lnSpc>
              <a:spcBef>
                <a:spcPts val="200"/>
              </a:spcBef>
              <a:buNone/>
              <a:defRPr sz="900"/>
            </a:lvl1pPr>
          </a:lstStyle>
          <a:p>
            <a:pPr lvl="0"/>
            <a:r>
              <a:rPr lang="el-GR"/>
              <a:t>Kλικ για επεξεργασία των στυλ του υποδείγματος</a:t>
            </a:r>
          </a:p>
        </p:txBody>
      </p:sp>
      <p:sp>
        <p:nvSpPr>
          <p:cNvPr id="6" name="Content Placeholder 5"/>
          <p:cNvSpPr>
            <a:spLocks noGrp="1"/>
          </p:cNvSpPr>
          <p:nvPr>
            <p:ph sz="quarter" idx="12"/>
          </p:nvPr>
        </p:nvSpPr>
        <p:spPr bwMode="black">
          <a:xfrm>
            <a:off x="463296" y="1536192"/>
            <a:ext cx="11277600" cy="4297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512590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7" name="Text Placeholder 5"/>
          <p:cNvSpPr>
            <a:spLocks noGrp="1"/>
          </p:cNvSpPr>
          <p:nvPr>
            <p:ph type="body" sz="quarter" idx="10"/>
          </p:nvPr>
        </p:nvSpPr>
        <p:spPr bwMode="black">
          <a:xfrm>
            <a:off x="307136" y="1008000"/>
            <a:ext cx="11577733" cy="374400"/>
          </a:xfrm>
        </p:spPr>
        <p:txBody>
          <a:bodyPr tIns="18288" bIns="18288"/>
          <a:lstStyle>
            <a:lvl1pPr marL="0" indent="0">
              <a:spcBef>
                <a:spcPts val="300"/>
              </a:spcBef>
              <a:buNone/>
              <a:defRPr sz="2000" b="0" i="1">
                <a:solidFill>
                  <a:schemeClr val="accent2"/>
                </a:solidFill>
              </a:defRPr>
            </a:lvl1pPr>
          </a:lstStyle>
          <a:p>
            <a:pPr lvl="0"/>
            <a:r>
              <a:rPr lang="en-US" dirty="0"/>
              <a:t>Click to edit Master text styles</a:t>
            </a:r>
          </a:p>
        </p:txBody>
      </p:sp>
      <p:sp>
        <p:nvSpPr>
          <p:cNvPr id="8" name="Text Placeholder 9"/>
          <p:cNvSpPr>
            <a:spLocks noGrp="1"/>
          </p:cNvSpPr>
          <p:nvPr>
            <p:ph type="body" sz="quarter" idx="11"/>
          </p:nvPr>
        </p:nvSpPr>
        <p:spPr bwMode="black">
          <a:xfrm>
            <a:off x="355200" y="5868000"/>
            <a:ext cx="11481600" cy="359938"/>
          </a:xfrm>
        </p:spPr>
        <p:txBody>
          <a:bodyPr lIns="45720" rIns="45720" anchor="b"/>
          <a:lstStyle>
            <a:lvl1pPr marL="0" indent="0">
              <a:lnSpc>
                <a:spcPct val="90000"/>
              </a:lnSpc>
              <a:spcBef>
                <a:spcPts val="200"/>
              </a:spcBef>
              <a:buNone/>
              <a:defRPr sz="900"/>
            </a:lvl1pPr>
          </a:lstStyle>
          <a:p>
            <a:pPr lvl="0"/>
            <a:r>
              <a:rPr lang="el-GR"/>
              <a:t>Kλικ για επεξεργασία των στυλ του υποδείγματος</a:t>
            </a:r>
          </a:p>
        </p:txBody>
      </p:sp>
      <p:sp>
        <p:nvSpPr>
          <p:cNvPr id="6" name="Content Placeholder 5"/>
          <p:cNvSpPr>
            <a:spLocks noGrp="1"/>
          </p:cNvSpPr>
          <p:nvPr>
            <p:ph sz="quarter" idx="12"/>
          </p:nvPr>
        </p:nvSpPr>
        <p:spPr bwMode="black">
          <a:xfrm>
            <a:off x="463296" y="1536192"/>
            <a:ext cx="11277600" cy="4297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787308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7" name="Text Placeholder 5"/>
          <p:cNvSpPr>
            <a:spLocks noGrp="1"/>
          </p:cNvSpPr>
          <p:nvPr>
            <p:ph type="body" sz="quarter" idx="10"/>
          </p:nvPr>
        </p:nvSpPr>
        <p:spPr bwMode="black">
          <a:xfrm>
            <a:off x="307136" y="1008000"/>
            <a:ext cx="11577733" cy="374400"/>
          </a:xfrm>
        </p:spPr>
        <p:txBody>
          <a:bodyPr tIns="18288" bIns="18288"/>
          <a:lstStyle>
            <a:lvl1pPr marL="0" indent="0">
              <a:spcBef>
                <a:spcPts val="300"/>
              </a:spcBef>
              <a:buNone/>
              <a:defRPr sz="2000" b="0" i="1">
                <a:solidFill>
                  <a:schemeClr val="accent2"/>
                </a:solidFill>
              </a:defRPr>
            </a:lvl1pPr>
          </a:lstStyle>
          <a:p>
            <a:pPr lvl="0"/>
            <a:r>
              <a:rPr lang="en-US" dirty="0"/>
              <a:t>Click to edit Master text styles</a:t>
            </a:r>
          </a:p>
        </p:txBody>
      </p:sp>
      <p:sp>
        <p:nvSpPr>
          <p:cNvPr id="8" name="Text Placeholder 9"/>
          <p:cNvSpPr>
            <a:spLocks noGrp="1"/>
          </p:cNvSpPr>
          <p:nvPr>
            <p:ph type="body" sz="quarter" idx="11"/>
          </p:nvPr>
        </p:nvSpPr>
        <p:spPr bwMode="black">
          <a:xfrm>
            <a:off x="355200" y="5868000"/>
            <a:ext cx="11481600" cy="359938"/>
          </a:xfrm>
        </p:spPr>
        <p:txBody>
          <a:bodyPr lIns="45720" rIns="45720" anchor="b"/>
          <a:lstStyle>
            <a:lvl1pPr marL="0" indent="0">
              <a:lnSpc>
                <a:spcPct val="90000"/>
              </a:lnSpc>
              <a:spcBef>
                <a:spcPts val="200"/>
              </a:spcBef>
              <a:buNone/>
              <a:defRPr sz="900"/>
            </a:lvl1pPr>
          </a:lstStyle>
          <a:p>
            <a:pPr lvl="0"/>
            <a:r>
              <a:rPr lang="el-GR"/>
              <a:t>Kλικ για επεξεργασία των στυλ του υποδείγματος</a:t>
            </a:r>
          </a:p>
        </p:txBody>
      </p:sp>
      <p:sp>
        <p:nvSpPr>
          <p:cNvPr id="6" name="Content Placeholder 5"/>
          <p:cNvSpPr>
            <a:spLocks noGrp="1"/>
          </p:cNvSpPr>
          <p:nvPr>
            <p:ph sz="quarter" idx="12"/>
          </p:nvPr>
        </p:nvSpPr>
        <p:spPr bwMode="black">
          <a:xfrm>
            <a:off x="463296" y="1536192"/>
            <a:ext cx="11277600" cy="4297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282527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7" name="Text Placeholder 5"/>
          <p:cNvSpPr>
            <a:spLocks noGrp="1"/>
          </p:cNvSpPr>
          <p:nvPr>
            <p:ph type="body" sz="quarter" idx="10"/>
          </p:nvPr>
        </p:nvSpPr>
        <p:spPr bwMode="black">
          <a:xfrm>
            <a:off x="307136" y="1008000"/>
            <a:ext cx="11577733" cy="374400"/>
          </a:xfrm>
        </p:spPr>
        <p:txBody>
          <a:bodyPr tIns="18288" bIns="18288"/>
          <a:lstStyle>
            <a:lvl1pPr marL="0" indent="0">
              <a:spcBef>
                <a:spcPts val="300"/>
              </a:spcBef>
              <a:buNone/>
              <a:defRPr sz="2000" b="0" i="1">
                <a:solidFill>
                  <a:schemeClr val="accent2"/>
                </a:solidFill>
              </a:defRPr>
            </a:lvl1pPr>
          </a:lstStyle>
          <a:p>
            <a:pPr lvl="0"/>
            <a:r>
              <a:rPr lang="en-US" dirty="0"/>
              <a:t>Click to edit Master text styles</a:t>
            </a:r>
          </a:p>
        </p:txBody>
      </p:sp>
      <p:sp>
        <p:nvSpPr>
          <p:cNvPr id="8" name="Text Placeholder 9"/>
          <p:cNvSpPr>
            <a:spLocks noGrp="1"/>
          </p:cNvSpPr>
          <p:nvPr>
            <p:ph type="body" sz="quarter" idx="11"/>
          </p:nvPr>
        </p:nvSpPr>
        <p:spPr bwMode="black">
          <a:xfrm>
            <a:off x="355200" y="5868000"/>
            <a:ext cx="11481600" cy="359938"/>
          </a:xfrm>
        </p:spPr>
        <p:txBody>
          <a:bodyPr lIns="45720" rIns="45720" anchor="b"/>
          <a:lstStyle>
            <a:lvl1pPr marL="0" indent="0">
              <a:lnSpc>
                <a:spcPct val="90000"/>
              </a:lnSpc>
              <a:spcBef>
                <a:spcPts val="200"/>
              </a:spcBef>
              <a:buNone/>
              <a:defRPr sz="900"/>
            </a:lvl1pPr>
          </a:lstStyle>
          <a:p>
            <a:pPr lvl="0"/>
            <a:r>
              <a:rPr lang="el-GR"/>
              <a:t>Kλικ για επεξεργασία των στυλ του υποδείγματος</a:t>
            </a:r>
          </a:p>
        </p:txBody>
      </p:sp>
      <p:sp>
        <p:nvSpPr>
          <p:cNvPr id="6" name="Content Placeholder 5"/>
          <p:cNvSpPr>
            <a:spLocks noGrp="1"/>
          </p:cNvSpPr>
          <p:nvPr>
            <p:ph sz="quarter" idx="12"/>
          </p:nvPr>
        </p:nvSpPr>
        <p:spPr bwMode="black">
          <a:xfrm>
            <a:off x="463296" y="1536192"/>
            <a:ext cx="11277600" cy="4297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209938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7" name="Text Placeholder 5"/>
          <p:cNvSpPr>
            <a:spLocks noGrp="1"/>
          </p:cNvSpPr>
          <p:nvPr>
            <p:ph type="body" sz="quarter" idx="10"/>
          </p:nvPr>
        </p:nvSpPr>
        <p:spPr bwMode="black">
          <a:xfrm>
            <a:off x="307136" y="1008000"/>
            <a:ext cx="11577733" cy="374400"/>
          </a:xfrm>
        </p:spPr>
        <p:txBody>
          <a:bodyPr tIns="18288" bIns="18288"/>
          <a:lstStyle>
            <a:lvl1pPr marL="0" indent="0">
              <a:spcBef>
                <a:spcPts val="300"/>
              </a:spcBef>
              <a:buNone/>
              <a:defRPr sz="2000" b="0" i="1">
                <a:solidFill>
                  <a:schemeClr val="accent2"/>
                </a:solidFill>
              </a:defRPr>
            </a:lvl1pPr>
          </a:lstStyle>
          <a:p>
            <a:pPr lvl="0"/>
            <a:r>
              <a:rPr lang="en-US" dirty="0"/>
              <a:t>Click to edit Master text styles</a:t>
            </a:r>
          </a:p>
        </p:txBody>
      </p:sp>
      <p:sp>
        <p:nvSpPr>
          <p:cNvPr id="8" name="Text Placeholder 9"/>
          <p:cNvSpPr>
            <a:spLocks noGrp="1"/>
          </p:cNvSpPr>
          <p:nvPr>
            <p:ph type="body" sz="quarter" idx="11"/>
          </p:nvPr>
        </p:nvSpPr>
        <p:spPr bwMode="black">
          <a:xfrm>
            <a:off x="355200" y="5868000"/>
            <a:ext cx="11481600" cy="359938"/>
          </a:xfrm>
        </p:spPr>
        <p:txBody>
          <a:bodyPr lIns="45720" rIns="45720" anchor="b"/>
          <a:lstStyle>
            <a:lvl1pPr marL="0" indent="0">
              <a:lnSpc>
                <a:spcPct val="90000"/>
              </a:lnSpc>
              <a:spcBef>
                <a:spcPts val="200"/>
              </a:spcBef>
              <a:buNone/>
              <a:defRPr sz="900"/>
            </a:lvl1pPr>
          </a:lstStyle>
          <a:p>
            <a:pPr lvl="0"/>
            <a:r>
              <a:rPr lang="el-GR"/>
              <a:t>Kλικ για επεξεργασία των στυλ του υποδείγματος</a:t>
            </a:r>
          </a:p>
        </p:txBody>
      </p:sp>
      <p:sp>
        <p:nvSpPr>
          <p:cNvPr id="6" name="Content Placeholder 5"/>
          <p:cNvSpPr>
            <a:spLocks noGrp="1"/>
          </p:cNvSpPr>
          <p:nvPr>
            <p:ph sz="quarter" idx="12"/>
          </p:nvPr>
        </p:nvSpPr>
        <p:spPr bwMode="black">
          <a:xfrm>
            <a:off x="463296" y="1536192"/>
            <a:ext cx="11277600" cy="4297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140405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7" name="Text Placeholder 5"/>
          <p:cNvSpPr>
            <a:spLocks noGrp="1"/>
          </p:cNvSpPr>
          <p:nvPr>
            <p:ph type="body" sz="quarter" idx="10"/>
          </p:nvPr>
        </p:nvSpPr>
        <p:spPr bwMode="black">
          <a:xfrm>
            <a:off x="307136" y="1008000"/>
            <a:ext cx="11577733" cy="374400"/>
          </a:xfrm>
        </p:spPr>
        <p:txBody>
          <a:bodyPr tIns="18288" bIns="18288"/>
          <a:lstStyle>
            <a:lvl1pPr marL="0" indent="0">
              <a:spcBef>
                <a:spcPts val="300"/>
              </a:spcBef>
              <a:buNone/>
              <a:defRPr sz="2000" b="0" i="1">
                <a:solidFill>
                  <a:schemeClr val="accent2"/>
                </a:solidFill>
              </a:defRPr>
            </a:lvl1pPr>
          </a:lstStyle>
          <a:p>
            <a:pPr lvl="0"/>
            <a:r>
              <a:rPr lang="en-US" dirty="0"/>
              <a:t>Click to edit Master text styles</a:t>
            </a:r>
          </a:p>
        </p:txBody>
      </p:sp>
      <p:sp>
        <p:nvSpPr>
          <p:cNvPr id="8" name="Text Placeholder 9"/>
          <p:cNvSpPr>
            <a:spLocks noGrp="1"/>
          </p:cNvSpPr>
          <p:nvPr>
            <p:ph type="body" sz="quarter" idx="11"/>
          </p:nvPr>
        </p:nvSpPr>
        <p:spPr bwMode="black">
          <a:xfrm>
            <a:off x="355200" y="5868000"/>
            <a:ext cx="11481600" cy="359938"/>
          </a:xfrm>
        </p:spPr>
        <p:txBody>
          <a:bodyPr lIns="45720" rIns="45720" anchor="b"/>
          <a:lstStyle>
            <a:lvl1pPr marL="0" indent="0">
              <a:lnSpc>
                <a:spcPct val="90000"/>
              </a:lnSpc>
              <a:spcBef>
                <a:spcPts val="200"/>
              </a:spcBef>
              <a:buNone/>
              <a:defRPr sz="900"/>
            </a:lvl1pPr>
          </a:lstStyle>
          <a:p>
            <a:pPr lvl="0"/>
            <a:r>
              <a:rPr lang="el-GR"/>
              <a:t>Kλικ για επεξεργασία των στυλ του υποδείγματος</a:t>
            </a:r>
          </a:p>
        </p:txBody>
      </p:sp>
      <p:sp>
        <p:nvSpPr>
          <p:cNvPr id="6" name="Content Placeholder 5"/>
          <p:cNvSpPr>
            <a:spLocks noGrp="1"/>
          </p:cNvSpPr>
          <p:nvPr>
            <p:ph sz="quarter" idx="12"/>
          </p:nvPr>
        </p:nvSpPr>
        <p:spPr bwMode="black">
          <a:xfrm>
            <a:off x="463296" y="1536192"/>
            <a:ext cx="11277600" cy="4297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362870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7" name="Text Placeholder 5"/>
          <p:cNvSpPr>
            <a:spLocks noGrp="1"/>
          </p:cNvSpPr>
          <p:nvPr>
            <p:ph type="body" sz="quarter" idx="10"/>
          </p:nvPr>
        </p:nvSpPr>
        <p:spPr bwMode="black">
          <a:xfrm>
            <a:off x="307136" y="1008000"/>
            <a:ext cx="11577733" cy="374400"/>
          </a:xfrm>
        </p:spPr>
        <p:txBody>
          <a:bodyPr tIns="18288" bIns="18288"/>
          <a:lstStyle>
            <a:lvl1pPr marL="0" indent="0">
              <a:spcBef>
                <a:spcPts val="300"/>
              </a:spcBef>
              <a:buNone/>
              <a:defRPr sz="2000" b="0" i="1">
                <a:solidFill>
                  <a:schemeClr val="accent2"/>
                </a:solidFill>
              </a:defRPr>
            </a:lvl1pPr>
          </a:lstStyle>
          <a:p>
            <a:pPr lvl="0"/>
            <a:r>
              <a:rPr lang="en-US" dirty="0"/>
              <a:t>Click to edit Master text styles</a:t>
            </a:r>
          </a:p>
        </p:txBody>
      </p:sp>
      <p:sp>
        <p:nvSpPr>
          <p:cNvPr id="8" name="Text Placeholder 9"/>
          <p:cNvSpPr>
            <a:spLocks noGrp="1"/>
          </p:cNvSpPr>
          <p:nvPr>
            <p:ph type="body" sz="quarter" idx="11"/>
          </p:nvPr>
        </p:nvSpPr>
        <p:spPr bwMode="black">
          <a:xfrm>
            <a:off x="355200" y="5868000"/>
            <a:ext cx="11481600" cy="359938"/>
          </a:xfrm>
        </p:spPr>
        <p:txBody>
          <a:bodyPr lIns="45720" rIns="45720" anchor="b"/>
          <a:lstStyle>
            <a:lvl1pPr marL="0" indent="0">
              <a:lnSpc>
                <a:spcPct val="90000"/>
              </a:lnSpc>
              <a:spcBef>
                <a:spcPts val="200"/>
              </a:spcBef>
              <a:buNone/>
              <a:defRPr sz="900"/>
            </a:lvl1pPr>
          </a:lstStyle>
          <a:p>
            <a:pPr lvl="0"/>
            <a:r>
              <a:rPr lang="el-GR"/>
              <a:t>Kλικ για επεξεργασία των στυλ του υποδείγματος</a:t>
            </a:r>
          </a:p>
        </p:txBody>
      </p:sp>
      <p:sp>
        <p:nvSpPr>
          <p:cNvPr id="6" name="Content Placeholder 5"/>
          <p:cNvSpPr>
            <a:spLocks noGrp="1"/>
          </p:cNvSpPr>
          <p:nvPr>
            <p:ph sz="quarter" idx="12"/>
          </p:nvPr>
        </p:nvSpPr>
        <p:spPr bwMode="black">
          <a:xfrm>
            <a:off x="463296" y="1536192"/>
            <a:ext cx="11277600" cy="4297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030884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7" name="Text Placeholder 5"/>
          <p:cNvSpPr>
            <a:spLocks noGrp="1"/>
          </p:cNvSpPr>
          <p:nvPr>
            <p:ph type="body" sz="quarter" idx="10"/>
          </p:nvPr>
        </p:nvSpPr>
        <p:spPr bwMode="black">
          <a:xfrm>
            <a:off x="307136" y="1008000"/>
            <a:ext cx="11577733" cy="374400"/>
          </a:xfrm>
        </p:spPr>
        <p:txBody>
          <a:bodyPr tIns="18288" bIns="18288"/>
          <a:lstStyle>
            <a:lvl1pPr marL="0" indent="0">
              <a:spcBef>
                <a:spcPts val="300"/>
              </a:spcBef>
              <a:buNone/>
              <a:defRPr sz="2000" b="0" i="1">
                <a:solidFill>
                  <a:schemeClr val="accent2"/>
                </a:solidFill>
              </a:defRPr>
            </a:lvl1pPr>
          </a:lstStyle>
          <a:p>
            <a:pPr lvl="0"/>
            <a:r>
              <a:rPr lang="en-US" dirty="0"/>
              <a:t>Click to edit Master text styles</a:t>
            </a:r>
          </a:p>
        </p:txBody>
      </p:sp>
      <p:sp>
        <p:nvSpPr>
          <p:cNvPr id="8" name="Text Placeholder 9"/>
          <p:cNvSpPr>
            <a:spLocks noGrp="1"/>
          </p:cNvSpPr>
          <p:nvPr>
            <p:ph type="body" sz="quarter" idx="11"/>
          </p:nvPr>
        </p:nvSpPr>
        <p:spPr bwMode="black">
          <a:xfrm>
            <a:off x="355200" y="5868000"/>
            <a:ext cx="11481600" cy="359938"/>
          </a:xfrm>
        </p:spPr>
        <p:txBody>
          <a:bodyPr lIns="45720" rIns="45720" anchor="b"/>
          <a:lstStyle>
            <a:lvl1pPr marL="0" indent="0">
              <a:lnSpc>
                <a:spcPct val="90000"/>
              </a:lnSpc>
              <a:spcBef>
                <a:spcPts val="200"/>
              </a:spcBef>
              <a:buNone/>
              <a:defRPr sz="900"/>
            </a:lvl1pPr>
          </a:lstStyle>
          <a:p>
            <a:pPr lvl="0"/>
            <a:r>
              <a:rPr lang="el-GR"/>
              <a:t>Kλικ για επεξεργασία των στυλ του υποδείγματος</a:t>
            </a:r>
          </a:p>
        </p:txBody>
      </p:sp>
      <p:sp>
        <p:nvSpPr>
          <p:cNvPr id="6" name="Content Placeholder 5"/>
          <p:cNvSpPr>
            <a:spLocks noGrp="1"/>
          </p:cNvSpPr>
          <p:nvPr>
            <p:ph sz="quarter" idx="12"/>
          </p:nvPr>
        </p:nvSpPr>
        <p:spPr bwMode="black">
          <a:xfrm>
            <a:off x="463296" y="1536192"/>
            <a:ext cx="11277600" cy="4297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5609238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7" name="Text Placeholder 5"/>
          <p:cNvSpPr>
            <a:spLocks noGrp="1"/>
          </p:cNvSpPr>
          <p:nvPr>
            <p:ph type="body" sz="quarter" idx="10"/>
          </p:nvPr>
        </p:nvSpPr>
        <p:spPr bwMode="black">
          <a:xfrm>
            <a:off x="307136" y="1008000"/>
            <a:ext cx="11577733" cy="374400"/>
          </a:xfrm>
        </p:spPr>
        <p:txBody>
          <a:bodyPr tIns="18288" bIns="18288"/>
          <a:lstStyle>
            <a:lvl1pPr marL="0" indent="0">
              <a:spcBef>
                <a:spcPts val="300"/>
              </a:spcBef>
              <a:buNone/>
              <a:defRPr sz="2000" b="0" i="1">
                <a:solidFill>
                  <a:schemeClr val="accent2"/>
                </a:solidFill>
              </a:defRPr>
            </a:lvl1pPr>
          </a:lstStyle>
          <a:p>
            <a:pPr lvl="0"/>
            <a:r>
              <a:rPr lang="en-US" dirty="0"/>
              <a:t>Click to edit Master text styles</a:t>
            </a:r>
          </a:p>
        </p:txBody>
      </p:sp>
      <p:sp>
        <p:nvSpPr>
          <p:cNvPr id="8" name="Text Placeholder 9"/>
          <p:cNvSpPr>
            <a:spLocks noGrp="1"/>
          </p:cNvSpPr>
          <p:nvPr>
            <p:ph type="body" sz="quarter" idx="11"/>
          </p:nvPr>
        </p:nvSpPr>
        <p:spPr bwMode="black">
          <a:xfrm>
            <a:off x="355200" y="5868000"/>
            <a:ext cx="11481600" cy="359938"/>
          </a:xfrm>
        </p:spPr>
        <p:txBody>
          <a:bodyPr lIns="45720" rIns="45720" anchor="b"/>
          <a:lstStyle>
            <a:lvl1pPr marL="0" indent="0">
              <a:lnSpc>
                <a:spcPct val="90000"/>
              </a:lnSpc>
              <a:spcBef>
                <a:spcPts val="200"/>
              </a:spcBef>
              <a:buNone/>
              <a:defRPr sz="900"/>
            </a:lvl1pPr>
          </a:lstStyle>
          <a:p>
            <a:pPr lvl="0"/>
            <a:r>
              <a:rPr lang="el-GR"/>
              <a:t>Kλικ για επεξεργασία των στυλ του υποδείγματος</a:t>
            </a:r>
          </a:p>
        </p:txBody>
      </p:sp>
      <p:sp>
        <p:nvSpPr>
          <p:cNvPr id="6" name="Content Placeholder 5"/>
          <p:cNvSpPr>
            <a:spLocks noGrp="1"/>
          </p:cNvSpPr>
          <p:nvPr>
            <p:ph sz="quarter" idx="12"/>
          </p:nvPr>
        </p:nvSpPr>
        <p:spPr bwMode="black">
          <a:xfrm>
            <a:off x="463296" y="1536192"/>
            <a:ext cx="11277600" cy="4297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54061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3" y="273050"/>
            <a:ext cx="4011084"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4766733" y="27306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Text Placeholder 4"/>
          <p:cNvSpPr>
            <a:spLocks noGrp="1"/>
          </p:cNvSpPr>
          <p:nvPr>
            <p:ph type="body" sz="quarter" idx="10"/>
          </p:nvPr>
        </p:nvSpPr>
        <p:spPr>
          <a:xfrm>
            <a:off x="4454159" y="6194878"/>
            <a:ext cx="7126457" cy="431800"/>
          </a:xfrm>
        </p:spPr>
        <p:txBody>
          <a:bodyPr anchor="b"/>
          <a:lstStyle>
            <a:lvl1pPr algn="r">
              <a:spcAft>
                <a:spcPts val="0"/>
              </a:spcAft>
              <a:buNone/>
              <a:defRPr sz="1200" baseline="0"/>
            </a:lvl1pPr>
          </a:lstStyle>
          <a:p>
            <a:pPr lvl="0"/>
            <a:r>
              <a:rPr lang="en-US" dirty="0"/>
              <a:t>Click to edit Master text styles</a:t>
            </a:r>
          </a:p>
        </p:txBody>
      </p:sp>
    </p:spTree>
    <p:extLst>
      <p:ext uri="{BB962C8B-B14F-4D97-AF65-F5344CB8AC3E}">
        <p14:creationId xmlns:p14="http://schemas.microsoft.com/office/powerpoint/2010/main" val="2998486979"/>
      </p:ext>
    </p:extLst>
  </p:cSld>
  <p:clrMapOvr>
    <a:masterClrMapping/>
  </p:clrMapOvr>
  <p:transition spd="slow">
    <p:push dir="d"/>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7" name="Text Placeholder 4"/>
          <p:cNvSpPr>
            <a:spLocks noGrp="1"/>
          </p:cNvSpPr>
          <p:nvPr>
            <p:ph type="body" sz="quarter" idx="10"/>
          </p:nvPr>
        </p:nvSpPr>
        <p:spPr>
          <a:xfrm>
            <a:off x="6156038" y="6179638"/>
            <a:ext cx="5475393" cy="431800"/>
          </a:xfrm>
        </p:spPr>
        <p:txBody>
          <a:bodyPr anchor="b"/>
          <a:lstStyle>
            <a:lvl1pPr algn="r">
              <a:spcAft>
                <a:spcPts val="0"/>
              </a:spcAft>
              <a:buNone/>
              <a:defRPr sz="1200" baseline="0"/>
            </a:lvl1pPr>
          </a:lstStyle>
          <a:p>
            <a:pPr lvl="0"/>
            <a:r>
              <a:rPr lang="en-US" dirty="0"/>
              <a:t>Click to edit Master text styles</a:t>
            </a:r>
          </a:p>
        </p:txBody>
      </p:sp>
      <p:sp>
        <p:nvSpPr>
          <p:cNvPr id="9" name="Text Placeholder 6"/>
          <p:cNvSpPr>
            <a:spLocks noGrp="1"/>
          </p:cNvSpPr>
          <p:nvPr>
            <p:ph type="body" sz="quarter" idx="11"/>
          </p:nvPr>
        </p:nvSpPr>
        <p:spPr>
          <a:xfrm>
            <a:off x="635019" y="6179639"/>
            <a:ext cx="5400993" cy="431800"/>
          </a:xfrm>
        </p:spPr>
        <p:txBody>
          <a:bodyPr anchor="b"/>
          <a:lstStyle>
            <a:lvl1pPr marL="0" indent="0">
              <a:spcAft>
                <a:spcPts val="0"/>
              </a:spcAft>
              <a:buNone/>
              <a:defRPr sz="1200"/>
            </a:lvl1pPr>
            <a:lvl2pPr marL="204788" indent="0">
              <a:buNone/>
              <a:defRPr sz="1200"/>
            </a:lvl2pPr>
            <a:lvl3pPr marL="495300" indent="0">
              <a:buNone/>
              <a:defRPr sz="1200"/>
            </a:lvl3pPr>
            <a:lvl4pPr marL="714375" indent="0">
              <a:buNone/>
              <a:defRPr sz="1200"/>
            </a:lvl4pPr>
            <a:lvl5pPr marL="990600" indent="0">
              <a:buNone/>
              <a:defRPr sz="1200"/>
            </a:lvl5pPr>
          </a:lstStyle>
          <a:p>
            <a:pPr lvl="0"/>
            <a:r>
              <a:rPr lang="en-US" dirty="0"/>
              <a:t>Click to edit Master text styles</a:t>
            </a:r>
          </a:p>
        </p:txBody>
      </p:sp>
    </p:spTree>
    <p:extLst>
      <p:ext uri="{BB962C8B-B14F-4D97-AF65-F5344CB8AC3E}">
        <p14:creationId xmlns:p14="http://schemas.microsoft.com/office/powerpoint/2010/main" val="1782117302"/>
      </p:ext>
    </p:extLst>
  </p:cSld>
  <p:clrMapOvr>
    <a:masterClrMapping/>
  </p:clrMapOvr>
  <p:transition spd="slow">
    <p:push dir="d"/>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1583500" y="274638"/>
            <a:ext cx="9998901" cy="1143000"/>
          </a:xfrm>
        </p:spPr>
        <p:txBody>
          <a:bodyPr/>
          <a:lstStyle/>
          <a:p>
            <a:r>
              <a:rPr lang="it-IT"/>
              <a:t>Fare clic per modificare lo stile del titolo</a:t>
            </a:r>
          </a:p>
        </p:txBody>
      </p:sp>
      <p:sp>
        <p:nvSpPr>
          <p:cNvPr id="3" name="Segnaposto data 3">
            <a:extLst>
              <a:ext uri="{FF2B5EF4-FFF2-40B4-BE49-F238E27FC236}">
                <a16:creationId xmlns:a16="http://schemas.microsoft.com/office/drawing/2014/main" id="{0642F2B5-5EF8-4710-9C71-BF5BD4AE1475}"/>
              </a:ext>
            </a:extLst>
          </p:cNvPr>
          <p:cNvSpPr>
            <a:spLocks noGrp="1"/>
          </p:cNvSpPr>
          <p:nvPr>
            <p:ph type="dt" sz="half" idx="10"/>
          </p:nvPr>
        </p:nvSpPr>
        <p:spPr>
          <a:xfrm>
            <a:off x="609600" y="6356351"/>
            <a:ext cx="2844800" cy="365125"/>
          </a:xfrm>
          <a:prstGeom prst="rect">
            <a:avLst/>
          </a:prstGeom>
        </p:spPr>
        <p:txBody>
          <a:bodyPr/>
          <a:lstStyle>
            <a:lvl1pPr eaLnBrk="0" hangingPunct="0">
              <a:defRPr>
                <a:solidFill>
                  <a:prstClr val="black">
                    <a:tint val="75000"/>
                  </a:prstClr>
                </a:solidFill>
                <a:latin typeface="Times" pitchFamily="-111" charset="0"/>
                <a:cs typeface="+mn-cs"/>
              </a:defRPr>
            </a:lvl1pPr>
          </a:lstStyle>
          <a:p>
            <a:pPr>
              <a:defRPr/>
            </a:pPr>
            <a:fld id="{671247F6-BD20-45FD-82A0-C23ADF50FB17}" type="datetimeFigureOut">
              <a:rPr lang="it-IT"/>
              <a:pPr>
                <a:defRPr/>
              </a:pPr>
              <a:t>16/10/2020</a:t>
            </a:fld>
            <a:endParaRPr lang="it-IT"/>
          </a:p>
        </p:txBody>
      </p:sp>
      <p:sp>
        <p:nvSpPr>
          <p:cNvPr id="4" name="Segnaposto piè di pagina 4">
            <a:extLst>
              <a:ext uri="{FF2B5EF4-FFF2-40B4-BE49-F238E27FC236}">
                <a16:creationId xmlns:a16="http://schemas.microsoft.com/office/drawing/2014/main" id="{C9451088-9BCB-4E7F-AF6F-5FD853BEDC8C}"/>
              </a:ext>
            </a:extLst>
          </p:cNvPr>
          <p:cNvSpPr>
            <a:spLocks noGrp="1"/>
          </p:cNvSpPr>
          <p:nvPr>
            <p:ph type="ftr" sz="quarter" idx="11"/>
          </p:nvPr>
        </p:nvSpPr>
        <p:spPr>
          <a:xfrm>
            <a:off x="4165600" y="6356351"/>
            <a:ext cx="3860800" cy="365125"/>
          </a:xfrm>
          <a:prstGeom prst="rect">
            <a:avLst/>
          </a:prstGeom>
        </p:spPr>
        <p:txBody>
          <a:bodyPr/>
          <a:lstStyle>
            <a:lvl1pPr eaLnBrk="0" hangingPunct="0">
              <a:defRPr>
                <a:solidFill>
                  <a:prstClr val="black">
                    <a:tint val="75000"/>
                  </a:prstClr>
                </a:solidFill>
                <a:latin typeface="Times" pitchFamily="-111" charset="0"/>
                <a:cs typeface="+mn-cs"/>
              </a:defRPr>
            </a:lvl1pPr>
          </a:lstStyle>
          <a:p>
            <a:pPr>
              <a:defRPr/>
            </a:pPr>
            <a:endParaRPr lang="it-IT"/>
          </a:p>
        </p:txBody>
      </p:sp>
      <p:sp>
        <p:nvSpPr>
          <p:cNvPr id="5" name="Segnaposto numero diapositiva 5">
            <a:extLst>
              <a:ext uri="{FF2B5EF4-FFF2-40B4-BE49-F238E27FC236}">
                <a16:creationId xmlns:a16="http://schemas.microsoft.com/office/drawing/2014/main" id="{5ED56DAE-F847-480D-87FF-BACFCD019E8E}"/>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solidFill>
                  <a:srgbClr val="898989"/>
                </a:solidFill>
              </a:defRPr>
            </a:lvl1pPr>
          </a:lstStyle>
          <a:p>
            <a:fld id="{26E5F501-CE07-4063-8DCD-4DA92BF00F11}" type="slidenum">
              <a:rPr lang="it-IT" altLang="el-GR"/>
              <a:pPr/>
              <a:t>‹#›</a:t>
            </a:fld>
            <a:endParaRPr lang="it-IT" altLang="el-GR"/>
          </a:p>
        </p:txBody>
      </p:sp>
    </p:spTree>
    <p:extLst>
      <p:ext uri="{BB962C8B-B14F-4D97-AF65-F5344CB8AC3E}">
        <p14:creationId xmlns:p14="http://schemas.microsoft.com/office/powerpoint/2010/main" val="3214757205"/>
      </p:ext>
    </p:extLst>
  </p:cSld>
  <p:clrMapOvr>
    <a:masterClrMapping/>
  </p:clrMapOvr>
  <p:transition spd="slow">
    <p:push dir="d"/>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userDrawn="1">
  <p:cSld name="Titel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9668" y="305999"/>
            <a:ext cx="11091373" cy="802800"/>
          </a:xfrm>
          <a:prstGeom prst="rect">
            <a:avLst/>
          </a:prstGeom>
        </p:spPr>
        <p:txBody>
          <a:bodyPr tIns="126000" anchor="t"/>
          <a:lstStyle>
            <a:lvl1pPr>
              <a:lnSpc>
                <a:spcPct val="75000"/>
              </a:lnSpc>
              <a:defRPr>
                <a:solidFill>
                  <a:schemeClr val="accent4"/>
                </a:solidFill>
              </a:defRPr>
            </a:lvl1pPr>
          </a:lstStyle>
          <a:p>
            <a:r>
              <a:rPr lang="el-GR" noProof="0"/>
              <a:t>Kλικ για επεξεργασία του τίτλου</a:t>
            </a:r>
            <a:endParaRPr lang="en-US" noProof="0" dirty="0"/>
          </a:p>
        </p:txBody>
      </p:sp>
      <p:sp>
        <p:nvSpPr>
          <p:cNvPr id="10" name="Textplatzhalter 9" descr="Subtitle"/>
          <p:cNvSpPr>
            <a:spLocks noGrp="1"/>
          </p:cNvSpPr>
          <p:nvPr>
            <p:ph type="body" sz="quarter" idx="10"/>
          </p:nvPr>
        </p:nvSpPr>
        <p:spPr>
          <a:xfrm>
            <a:off x="720000" y="738560"/>
            <a:ext cx="11081856" cy="367571"/>
          </a:xfrm>
        </p:spPr>
        <p:txBody>
          <a:bodyPr anchor="b">
            <a:noAutofit/>
          </a:bodyPr>
          <a:lstStyle>
            <a:lvl1pPr marL="0" indent="0">
              <a:lnSpc>
                <a:spcPct val="95000"/>
              </a:lnSpc>
              <a:buNone/>
              <a:defRPr sz="2000" b="0" i="1">
                <a:solidFill>
                  <a:schemeClr val="tx1"/>
                </a:solidFill>
              </a:defRPr>
            </a:lvl1pPr>
          </a:lstStyle>
          <a:p>
            <a:pPr lvl="0"/>
            <a:r>
              <a:rPr lang="el-GR" noProof="0"/>
              <a:t>Kλικ για επεξεργασία των στυλ του υποδείγματος</a:t>
            </a:r>
          </a:p>
        </p:txBody>
      </p:sp>
      <p:sp>
        <p:nvSpPr>
          <p:cNvPr id="9" name="Content Placeholder 2"/>
          <p:cNvSpPr>
            <a:spLocks noGrp="1"/>
          </p:cNvSpPr>
          <p:nvPr>
            <p:ph idx="1"/>
          </p:nvPr>
        </p:nvSpPr>
        <p:spPr>
          <a:xfrm>
            <a:off x="698503" y="1346200"/>
            <a:ext cx="11112540" cy="4940320"/>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de-CH" dirty="0"/>
          </a:p>
        </p:txBody>
      </p:sp>
      <p:sp>
        <p:nvSpPr>
          <p:cNvPr id="5" name="Footer Placeholder 4">
            <a:extLst>
              <a:ext uri="{FF2B5EF4-FFF2-40B4-BE49-F238E27FC236}">
                <a16:creationId xmlns:a16="http://schemas.microsoft.com/office/drawing/2014/main" id="{8A13EB2D-E1DA-4E8C-AFDF-93B684193A62}"/>
              </a:ext>
            </a:extLst>
          </p:cNvPr>
          <p:cNvSpPr>
            <a:spLocks noGrp="1"/>
          </p:cNvSpPr>
          <p:nvPr>
            <p:ph type="ftr" sz="quarter" idx="11"/>
          </p:nvPr>
        </p:nvSpPr>
        <p:spPr>
          <a:xfrm>
            <a:off x="916517" y="6402389"/>
            <a:ext cx="8636000" cy="250825"/>
          </a:xfrm>
          <a:prstGeom prst="rect">
            <a:avLst/>
          </a:prstGeom>
        </p:spPr>
        <p:txBody>
          <a:bodyPr/>
          <a:lstStyle>
            <a:lvl1pPr eaLnBrk="0" hangingPunct="0">
              <a:defRPr sz="900" baseline="0">
                <a:solidFill>
                  <a:srgbClr val="7F7F7F"/>
                </a:solidFill>
                <a:latin typeface="Times" pitchFamily="-111" charset="0"/>
                <a:cs typeface="+mn-cs"/>
              </a:defRPr>
            </a:lvl1pPr>
          </a:lstStyle>
          <a:p>
            <a:pPr>
              <a:defRPr/>
            </a:pPr>
            <a:endParaRPr lang="en-US"/>
          </a:p>
        </p:txBody>
      </p:sp>
      <p:sp>
        <p:nvSpPr>
          <p:cNvPr id="6" name="Slide Number Placeholder 5">
            <a:extLst>
              <a:ext uri="{FF2B5EF4-FFF2-40B4-BE49-F238E27FC236}">
                <a16:creationId xmlns:a16="http://schemas.microsoft.com/office/drawing/2014/main" id="{BFFF5F24-3298-4D76-ADDA-7AB8B8C368A1}"/>
              </a:ext>
            </a:extLst>
          </p:cNvPr>
          <p:cNvSpPr>
            <a:spLocks noGrp="1"/>
          </p:cNvSpPr>
          <p:nvPr>
            <p:ph type="sldNum" sz="quarter" idx="12"/>
          </p:nvPr>
        </p:nvSpPr>
        <p:spPr>
          <a:xfrm>
            <a:off x="717551" y="6402388"/>
            <a:ext cx="533400" cy="247650"/>
          </a:xfrm>
          <a:prstGeom prst="rect">
            <a:avLst/>
          </a:prstGeom>
        </p:spPr>
        <p:txBody>
          <a:bodyPr vert="horz" wrap="square" lIns="91440" tIns="45720" rIns="91440" bIns="45720" numCol="1" anchor="t" anchorCtr="0" compatLnSpc="1">
            <a:prstTxWarp prst="textNoShape">
              <a:avLst/>
            </a:prstTxWarp>
          </a:bodyPr>
          <a:lstStyle>
            <a:lvl1pPr eaLnBrk="0" hangingPunct="0">
              <a:defRPr sz="900">
                <a:solidFill>
                  <a:srgbClr val="7F7F7F"/>
                </a:solidFill>
              </a:defRPr>
            </a:lvl1pPr>
          </a:lstStyle>
          <a:p>
            <a:fld id="{B7BC7E75-9527-48DC-AED7-E11B95668326}" type="slidenum">
              <a:rPr lang="en-US" altLang="el-GR"/>
              <a:pPr/>
              <a:t>‹#›</a:t>
            </a:fld>
            <a:endParaRPr lang="en-US" altLang="el-GR"/>
          </a:p>
        </p:txBody>
      </p:sp>
    </p:spTree>
    <p:extLst>
      <p:ext uri="{BB962C8B-B14F-4D97-AF65-F5344CB8AC3E}">
        <p14:creationId xmlns:p14="http://schemas.microsoft.com/office/powerpoint/2010/main" val="1412660111"/>
      </p:ext>
    </p:extLst>
  </p:cSld>
  <p:clrMapOvr>
    <a:masterClrMapping/>
  </p:clrMapOvr>
  <p:transition spd="slow">
    <p:push dir="d"/>
  </p:transition>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0"/>
            <a:ext cx="73152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9017000" y="304815"/>
            <a:ext cx="2768600" cy="53308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711200" y="304815"/>
            <a:ext cx="8102600" cy="53308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Right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17920" y="1828800"/>
            <a:ext cx="5364480" cy="4145280"/>
          </a:xfrm>
        </p:spPr>
        <p:txBody>
          <a:bodyPr>
            <a:noAutofit/>
          </a:bodyPr>
          <a:lstStyle>
            <a:lvl1pPr>
              <a:defRPr sz="2400"/>
            </a:lvl1pPr>
            <a:lvl2pPr>
              <a:defRPr sz="2100"/>
            </a:lvl2pPr>
            <a:lvl3pPr>
              <a:defRPr sz="2100"/>
            </a:lvl3pPr>
            <a:lvl4pPr>
              <a:defRPr sz="2100"/>
            </a:lvl4pPr>
            <a:lvl5pPr>
              <a:defRPr sz="2100"/>
            </a:lvl5pPr>
            <a:lvl6pPr>
              <a:defRPr sz="2400"/>
            </a:lvl6pPr>
            <a:lvl7pPr>
              <a:defRPr sz="2400"/>
            </a:lvl7pPr>
            <a:lvl8pPr>
              <a:defRPr sz="2400"/>
            </a:lvl8pPr>
            <a:lvl9pPr>
              <a:defRPr sz="2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0"/>
          </p:nvPr>
        </p:nvSpPr>
        <p:spPr>
          <a:xfrm>
            <a:off x="914400" y="6559296"/>
            <a:ext cx="5056717" cy="304800"/>
          </a:xfrm>
          <a:prstGeom prst="rect">
            <a:avLst/>
          </a:prstGeom>
        </p:spPr>
        <p:txBody>
          <a:bodyPr lIns="121917" tIns="60958" rIns="121917" bIns="60958"/>
          <a:lstStyle/>
          <a:p>
            <a:r>
              <a:rPr lang="en-US"/>
              <a:t>Business Use Only</a:t>
            </a:r>
            <a:endParaRPr lang="en-US" dirty="0"/>
          </a:p>
        </p:txBody>
      </p:sp>
      <p:sp>
        <p:nvSpPr>
          <p:cNvPr id="6" name="Slide Number Placeholder 5"/>
          <p:cNvSpPr>
            <a:spLocks noGrp="1"/>
          </p:cNvSpPr>
          <p:nvPr>
            <p:ph type="sldNum" sz="quarter" idx="11"/>
          </p:nvPr>
        </p:nvSpPr>
        <p:spPr>
          <a:xfrm>
            <a:off x="609600" y="6559296"/>
            <a:ext cx="304800" cy="304800"/>
          </a:xfrm>
          <a:prstGeom prst="rect">
            <a:avLst/>
          </a:prstGeom>
        </p:spPr>
        <p:txBody>
          <a:bodyPr lIns="121917" tIns="60958" rIns="121917" bIns="60958"/>
          <a:lstStyle/>
          <a:p>
            <a:fld id="{47547CF9-5B10-D24F-A8D7-45A9778164F7}" type="slidenum">
              <a:rPr lang="uk-UA" smtClean="0"/>
              <a:pPr/>
              <a:t>‹#›</a:t>
            </a:fld>
            <a:endParaRPr lang="uk-UA" dirty="0"/>
          </a:p>
        </p:txBody>
      </p:sp>
      <p:sp>
        <p:nvSpPr>
          <p:cNvPr id="7" name="Title 6"/>
          <p:cNvSpPr>
            <a:spLocks noGrp="1"/>
          </p:cNvSpPr>
          <p:nvPr>
            <p:ph type="title"/>
          </p:nvPr>
        </p:nvSpPr>
        <p:spPr>
          <a:xfrm>
            <a:off x="609600" y="457200"/>
            <a:ext cx="10972800" cy="1280160"/>
          </a:xfrm>
        </p:spPr>
        <p:txBody>
          <a:bodyPr/>
          <a:lstStyle/>
          <a:p>
            <a:r>
              <a:rPr lang="en-US"/>
              <a:t>Click to edit Master title style</a:t>
            </a:r>
            <a:endParaRPr lang="en-US" dirty="0"/>
          </a:p>
        </p:txBody>
      </p:sp>
      <p:sp>
        <p:nvSpPr>
          <p:cNvPr id="8" name="Text Placeholder 6">
            <a:extLst>
              <a:ext uri="{FF2B5EF4-FFF2-40B4-BE49-F238E27FC236}">
                <a16:creationId xmlns:a16="http://schemas.microsoft.com/office/drawing/2014/main" id="{7DDC9CF8-6074-477C-8805-D99372D4B574}"/>
              </a:ext>
            </a:extLst>
          </p:cNvPr>
          <p:cNvSpPr>
            <a:spLocks noGrp="1"/>
          </p:cNvSpPr>
          <p:nvPr>
            <p:ph type="body" sz="quarter" idx="12" hasCustomPrompt="1"/>
          </p:nvPr>
        </p:nvSpPr>
        <p:spPr>
          <a:xfrm>
            <a:off x="609600" y="6183595"/>
            <a:ext cx="1284006" cy="152349"/>
          </a:xfrm>
        </p:spPr>
        <p:txBody>
          <a:bodyPr wrap="none" anchor="b" anchorCtr="0">
            <a:spAutoFit/>
          </a:bodyPr>
          <a:lstStyle>
            <a:lvl1pPr marL="0" indent="0">
              <a:lnSpc>
                <a:spcPct val="90000"/>
              </a:lnSpc>
              <a:spcBef>
                <a:spcPts val="0"/>
              </a:spcBef>
              <a:buNone/>
              <a:defRPr sz="1100"/>
            </a:lvl1pPr>
          </a:lstStyle>
          <a:p>
            <a:pPr lvl="0"/>
            <a:r>
              <a:rPr lang="en-US" dirty="0"/>
              <a:t>Click to add footnote</a:t>
            </a:r>
            <a:endParaRPr lang="en-GB" dirty="0"/>
          </a:p>
        </p:txBody>
      </p:sp>
    </p:spTree>
    <p:extLst>
      <p:ext uri="{BB962C8B-B14F-4D97-AF65-F5344CB8AC3E}">
        <p14:creationId xmlns:p14="http://schemas.microsoft.com/office/powerpoint/2010/main" val="10193976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2130486"/>
            <a:ext cx="103632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a:t>Κάντε κλικ για να επεξεργαστείτε τον υπότιτλο του υποδείγματος</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61"/>
            <a:ext cx="103632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914400" y="1828802"/>
            <a:ext cx="5334000" cy="3806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6451600" y="1828802"/>
            <a:ext cx="5334000" cy="3806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4638"/>
            <a:ext cx="10972800" cy="1143000"/>
          </a:xfrm>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619340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619340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09"/>
            <a:ext cx="103632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3" y="273050"/>
            <a:ext cx="4011084"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4766733" y="27306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0"/>
            <a:ext cx="73152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9017000" y="304815"/>
            <a:ext cx="2768600" cy="53308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711200" y="304815"/>
            <a:ext cx="8102600" cy="53308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Only with ref">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GB"/>
          </a:p>
        </p:txBody>
      </p:sp>
      <p:sp>
        <p:nvSpPr>
          <p:cNvPr id="6" name="Text Placeholder 4"/>
          <p:cNvSpPr>
            <a:spLocks noGrp="1"/>
          </p:cNvSpPr>
          <p:nvPr>
            <p:ph type="body" sz="quarter" idx="10"/>
          </p:nvPr>
        </p:nvSpPr>
        <p:spPr>
          <a:xfrm>
            <a:off x="623207" y="6087608"/>
            <a:ext cx="11264900" cy="654050"/>
          </a:xfrm>
        </p:spPr>
        <p:txBody>
          <a:bodyPr anchor="b"/>
          <a:lstStyle>
            <a:lvl1pPr algn="r">
              <a:spcAft>
                <a:spcPts val="0"/>
              </a:spcAft>
              <a:buNone/>
              <a:defRPr sz="1200"/>
            </a:lvl1pPr>
          </a:lstStyle>
          <a:p>
            <a:pPr lvl="0"/>
            <a:r>
              <a:rPr lang="en-US" dirty="0"/>
              <a:t>Click to edit Master text styles</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and Content: Market New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14"/>
          <p:cNvSpPr>
            <a:spLocks noGrp="1"/>
          </p:cNvSpPr>
          <p:nvPr>
            <p:ph type="body" sz="quarter" idx="15"/>
          </p:nvPr>
        </p:nvSpPr>
        <p:spPr>
          <a:xfrm>
            <a:off x="190500" y="6334125"/>
            <a:ext cx="9804400" cy="323850"/>
          </a:xfrm>
        </p:spPr>
        <p:txBody>
          <a:bodyPr/>
          <a:lstStyle>
            <a:lvl1pPr marL="0" indent="0" algn="l">
              <a:lnSpc>
                <a:spcPts val="900"/>
              </a:lnSpc>
              <a:spcBef>
                <a:spcPts val="100"/>
              </a:spcBef>
              <a:spcAft>
                <a:spcPts val="100"/>
              </a:spcAft>
              <a:buFontTx/>
              <a:buNone/>
              <a:defRPr sz="800" b="0">
                <a:latin typeface="+mn-lt"/>
              </a:defRPr>
            </a:lvl1pPr>
          </a:lstStyle>
          <a:p>
            <a:pPr lvl="0"/>
            <a:r>
              <a:rPr lang="en-US" dirty="0"/>
              <a:t>Click to edit Master text styles</a:t>
            </a:r>
          </a:p>
        </p:txBody>
      </p:sp>
      <p:sp>
        <p:nvSpPr>
          <p:cNvPr id="10" name="Text Placeholder 9"/>
          <p:cNvSpPr>
            <a:spLocks noGrp="1"/>
          </p:cNvSpPr>
          <p:nvPr>
            <p:ph type="body" sz="quarter" idx="16"/>
          </p:nvPr>
        </p:nvSpPr>
        <p:spPr>
          <a:xfrm>
            <a:off x="762003" y="1143008"/>
            <a:ext cx="10883900" cy="4791075"/>
          </a:xfrm>
        </p:spPr>
        <p:txBody>
          <a:bodyPr/>
          <a:lstStyle>
            <a:lvl1pPr marL="119063" marR="0" indent="-119063" algn="l" defTabSz="914400" rtl="0" eaLnBrk="1" fontAlgn="base" latinLnBrk="0" hangingPunct="1">
              <a:lnSpc>
                <a:spcPct val="100000"/>
              </a:lnSpc>
              <a:spcBef>
                <a:spcPts val="0"/>
              </a:spcBef>
              <a:spcAft>
                <a:spcPts val="400"/>
              </a:spcAft>
              <a:buClr>
                <a:srgbClr val="9B5BA4">
                  <a:lumMod val="60000"/>
                  <a:lumOff val="40000"/>
                </a:srgbClr>
              </a:buClr>
              <a:buSzPct val="60000"/>
              <a:buFont typeface="Arial" pitchFamily="34" charset="0"/>
              <a:buChar char="►"/>
              <a:tabLst/>
              <a:defRPr/>
            </a:lvl1pPr>
            <a:lvl2pPr marL="285750" marR="0" indent="-115888" algn="l" defTabSz="914400" rtl="0" eaLnBrk="1" fontAlgn="base" latinLnBrk="0" hangingPunct="1">
              <a:lnSpc>
                <a:spcPts val="1200"/>
              </a:lnSpc>
              <a:spcBef>
                <a:spcPct val="0"/>
              </a:spcBef>
              <a:spcAft>
                <a:spcPts val="200"/>
              </a:spcAft>
              <a:buClr>
                <a:srgbClr val="000000"/>
              </a:buClr>
              <a:buSzTx/>
              <a:buFontTx/>
              <a:buChar char="•"/>
              <a:tabLst/>
              <a:defRPr/>
            </a:lvl2pPr>
            <a:lvl3pPr marL="342900" marR="0" indent="-114300" algn="l" defTabSz="914400" rtl="0" eaLnBrk="1" fontAlgn="base" latinLnBrk="0" hangingPunct="1">
              <a:lnSpc>
                <a:spcPts val="1200"/>
              </a:lnSpc>
              <a:spcBef>
                <a:spcPct val="0"/>
              </a:spcBef>
              <a:spcAft>
                <a:spcPts val="200"/>
              </a:spcAft>
              <a:buClr>
                <a:srgbClr val="000000"/>
              </a:buClr>
              <a:buSzTx/>
              <a:buFontTx/>
              <a:buChar char="•"/>
              <a:tabLst/>
              <a:defRPr/>
            </a:lvl3pPr>
            <a:lvl4pPr marL="457200" marR="0" indent="-114300" algn="l" defTabSz="914400" rtl="0" eaLnBrk="1" fontAlgn="base" latinLnBrk="0" hangingPunct="1">
              <a:lnSpc>
                <a:spcPts val="1200"/>
              </a:lnSpc>
              <a:spcBef>
                <a:spcPct val="0"/>
              </a:spcBef>
              <a:spcAft>
                <a:spcPts val="200"/>
              </a:spcAft>
              <a:buClr>
                <a:srgbClr val="000000"/>
              </a:buClr>
              <a:buSzTx/>
              <a:buFont typeface="Arial" pitchFamily="34" charset="0"/>
              <a:buChar char="•"/>
              <a:tabLst/>
              <a:defRPr/>
            </a:lvl4pPr>
            <a:lvl5pPr marL="571500" marR="0" indent="-114300" algn="l" defTabSz="914400" rtl="0" eaLnBrk="1" fontAlgn="base" latinLnBrk="0" hangingPunct="1">
              <a:lnSpc>
                <a:spcPts val="1200"/>
              </a:lnSpc>
              <a:spcBef>
                <a:spcPct val="0"/>
              </a:spcBef>
              <a:spcAft>
                <a:spcPts val="200"/>
              </a:spcAft>
              <a:buClrTx/>
              <a:buSzTx/>
              <a:buFont typeface="Arial" pitchFamily="34" charset="0"/>
              <a:buChar char="•"/>
              <a:tabLst/>
              <a:defRPr sz="110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Slide Number Placeholder 4"/>
          <p:cNvSpPr>
            <a:spLocks noGrp="1"/>
          </p:cNvSpPr>
          <p:nvPr>
            <p:ph type="sldNum" sz="quarter" idx="17"/>
          </p:nvPr>
        </p:nvSpPr>
        <p:spPr>
          <a:xfrm>
            <a:off x="11612042" y="6462713"/>
            <a:ext cx="579967" cy="336550"/>
          </a:xfrm>
          <a:prstGeom prst="rect">
            <a:avLst/>
          </a:prstGeom>
        </p:spPr>
        <p:txBody>
          <a:bodyPr/>
          <a:lstStyle>
            <a:lvl1pPr eaLnBrk="0" hangingPunct="0">
              <a:defRPr>
                <a:solidFill>
                  <a:srgbClr val="002D47"/>
                </a:solidFill>
                <a:latin typeface="Arial" pitchFamily="34" charset="0"/>
                <a:cs typeface="Arial" pitchFamily="34" charset="0"/>
              </a:defRPr>
            </a:lvl1pPr>
          </a:lstStyle>
          <a:p>
            <a:pPr fontAlgn="base">
              <a:spcBef>
                <a:spcPct val="0"/>
              </a:spcBef>
              <a:spcAft>
                <a:spcPct val="0"/>
              </a:spcAft>
              <a:defRPr/>
            </a:pPr>
            <a:fld id="{B620F9A9-C39B-4974-9691-ABA555CFDD44}" type="slidenum">
              <a:rPr lang="en-US" sz="2400"/>
              <a:pPr fontAlgn="base">
                <a:spcBef>
                  <a:spcPct val="0"/>
                </a:spcBef>
                <a:spcAft>
                  <a:spcPct val="0"/>
                </a:spcAft>
                <a:defRPr/>
              </a:pPr>
              <a:t>‹#›</a:t>
            </a:fld>
            <a:endParaRPr lang="en-US" sz="2400" dirty="0"/>
          </a:p>
        </p:txBody>
      </p:sp>
    </p:spTree>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7" name="Text Placeholder 5"/>
          <p:cNvSpPr>
            <a:spLocks noGrp="1"/>
          </p:cNvSpPr>
          <p:nvPr>
            <p:ph type="body" sz="quarter" idx="10"/>
          </p:nvPr>
        </p:nvSpPr>
        <p:spPr bwMode="black">
          <a:xfrm>
            <a:off x="307136" y="1008000"/>
            <a:ext cx="11577733" cy="374400"/>
          </a:xfrm>
        </p:spPr>
        <p:txBody>
          <a:bodyPr tIns="18288" bIns="18288"/>
          <a:lstStyle>
            <a:lvl1pPr marL="0" indent="0">
              <a:spcBef>
                <a:spcPts val="300"/>
              </a:spcBef>
              <a:buNone/>
              <a:defRPr sz="2000" b="0" i="1">
                <a:solidFill>
                  <a:schemeClr val="accent2"/>
                </a:solidFill>
              </a:defRPr>
            </a:lvl1pPr>
          </a:lstStyle>
          <a:p>
            <a:pPr lvl="0"/>
            <a:r>
              <a:rPr lang="en-US" dirty="0"/>
              <a:t>Click to edit Master text styles</a:t>
            </a:r>
          </a:p>
        </p:txBody>
      </p:sp>
      <p:sp>
        <p:nvSpPr>
          <p:cNvPr id="8" name="Text Placeholder 9"/>
          <p:cNvSpPr>
            <a:spLocks noGrp="1"/>
          </p:cNvSpPr>
          <p:nvPr>
            <p:ph type="body" sz="quarter" idx="11"/>
          </p:nvPr>
        </p:nvSpPr>
        <p:spPr bwMode="black">
          <a:xfrm>
            <a:off x="355200" y="5868000"/>
            <a:ext cx="11481600" cy="359938"/>
          </a:xfrm>
        </p:spPr>
        <p:txBody>
          <a:bodyPr lIns="45720" rIns="45720" anchor="b"/>
          <a:lstStyle>
            <a:lvl1pPr marL="0" indent="0">
              <a:lnSpc>
                <a:spcPct val="90000"/>
              </a:lnSpc>
              <a:spcBef>
                <a:spcPts val="200"/>
              </a:spcBef>
              <a:buNone/>
              <a:defRPr sz="900"/>
            </a:lvl1pPr>
          </a:lstStyle>
          <a:p>
            <a:pPr lvl="0"/>
            <a:r>
              <a:rPr lang="el-GR"/>
              <a:t>Kλικ για επεξεργασία των στυλ του υποδείγματος</a:t>
            </a:r>
          </a:p>
        </p:txBody>
      </p:sp>
      <p:sp>
        <p:nvSpPr>
          <p:cNvPr id="6" name="Content Placeholder 5"/>
          <p:cNvSpPr>
            <a:spLocks noGrp="1"/>
          </p:cNvSpPr>
          <p:nvPr>
            <p:ph sz="quarter" idx="12"/>
          </p:nvPr>
        </p:nvSpPr>
        <p:spPr bwMode="black">
          <a:xfrm>
            <a:off x="463296" y="1536192"/>
            <a:ext cx="11277600" cy="4297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Text Placeholder 4"/>
          <p:cNvSpPr>
            <a:spLocks noGrp="1"/>
          </p:cNvSpPr>
          <p:nvPr>
            <p:ph type="body" sz="quarter" idx="10"/>
          </p:nvPr>
        </p:nvSpPr>
        <p:spPr>
          <a:xfrm>
            <a:off x="4454159" y="6194878"/>
            <a:ext cx="7126457" cy="431800"/>
          </a:xfrm>
        </p:spPr>
        <p:txBody>
          <a:bodyPr anchor="b"/>
          <a:lstStyle>
            <a:lvl1pPr algn="r">
              <a:spcAft>
                <a:spcPts val="0"/>
              </a:spcAft>
              <a:buNone/>
              <a:defRPr sz="1200" baseline="0"/>
            </a:lvl1pPr>
          </a:lstStyle>
          <a:p>
            <a:pPr lvl="0"/>
            <a:r>
              <a:rPr lang="en-US" dirty="0"/>
              <a:t>Click to edit Master text styles</a:t>
            </a:r>
          </a:p>
        </p:txBody>
      </p:sp>
    </p:spTree>
  </p:cSld>
  <p:clrMapOvr>
    <a:masterClrMapping/>
  </p:clrMapOvr>
  <p:transition spd="slow">
    <p:push dir="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7" name="Text Placeholder 4"/>
          <p:cNvSpPr>
            <a:spLocks noGrp="1"/>
          </p:cNvSpPr>
          <p:nvPr>
            <p:ph type="body" sz="quarter" idx="10"/>
          </p:nvPr>
        </p:nvSpPr>
        <p:spPr>
          <a:xfrm>
            <a:off x="6156046" y="6179638"/>
            <a:ext cx="5475393" cy="431800"/>
          </a:xfrm>
        </p:spPr>
        <p:txBody>
          <a:bodyPr anchor="b"/>
          <a:lstStyle>
            <a:lvl1pPr algn="r">
              <a:spcAft>
                <a:spcPts val="0"/>
              </a:spcAft>
              <a:buNone/>
              <a:defRPr sz="1200" baseline="0"/>
            </a:lvl1pPr>
          </a:lstStyle>
          <a:p>
            <a:pPr lvl="0"/>
            <a:r>
              <a:rPr lang="en-US" dirty="0"/>
              <a:t>Click to edit Master text styles</a:t>
            </a:r>
          </a:p>
        </p:txBody>
      </p:sp>
      <p:sp>
        <p:nvSpPr>
          <p:cNvPr id="9" name="Text Placeholder 6"/>
          <p:cNvSpPr>
            <a:spLocks noGrp="1"/>
          </p:cNvSpPr>
          <p:nvPr>
            <p:ph type="body" sz="quarter" idx="11"/>
          </p:nvPr>
        </p:nvSpPr>
        <p:spPr>
          <a:xfrm>
            <a:off x="635019" y="6179639"/>
            <a:ext cx="5400993" cy="431800"/>
          </a:xfrm>
        </p:spPr>
        <p:txBody>
          <a:bodyPr anchor="b"/>
          <a:lstStyle>
            <a:lvl1pPr marL="0" indent="0">
              <a:spcAft>
                <a:spcPts val="0"/>
              </a:spcAft>
              <a:buNone/>
              <a:defRPr sz="1200"/>
            </a:lvl1pPr>
            <a:lvl2pPr marL="204788" indent="0">
              <a:buNone/>
              <a:defRPr sz="1200"/>
            </a:lvl2pPr>
            <a:lvl3pPr marL="495300" indent="0">
              <a:buNone/>
              <a:defRPr sz="1200"/>
            </a:lvl3pPr>
            <a:lvl4pPr marL="714375" indent="0">
              <a:buNone/>
              <a:defRPr sz="1200"/>
            </a:lvl4pPr>
            <a:lvl5pPr marL="990600" indent="0">
              <a:buNone/>
              <a:defRPr sz="1200"/>
            </a:lvl5pPr>
          </a:lstStyle>
          <a:p>
            <a:pPr lvl="0"/>
            <a:r>
              <a:rPr lang="en-US" dirty="0"/>
              <a:t>Click to edit Master text styles</a:t>
            </a:r>
          </a:p>
        </p:txBody>
      </p:sp>
    </p:spTree>
  </p:cSld>
  <p:clrMapOvr>
    <a:masterClrMapping/>
  </p:clrMapOvr>
  <p:transition spd="slow">
    <p:push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914400" y="1828801"/>
            <a:ext cx="5334000" cy="3806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6451600" y="1828801"/>
            <a:ext cx="5334000" cy="3806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1583500" y="274638"/>
            <a:ext cx="9998901" cy="1143000"/>
          </a:xfrm>
        </p:spPr>
        <p:txBody>
          <a:bodyPr/>
          <a:lstStyle/>
          <a:p>
            <a:r>
              <a:rPr lang="it-IT"/>
              <a:t>Fare clic per modificare lo stile del titolo</a:t>
            </a:r>
          </a:p>
        </p:txBody>
      </p:sp>
      <p:sp>
        <p:nvSpPr>
          <p:cNvPr id="3" name="Segnaposto data 3"/>
          <p:cNvSpPr>
            <a:spLocks noGrp="1"/>
          </p:cNvSpPr>
          <p:nvPr>
            <p:ph type="dt" sz="half" idx="10"/>
          </p:nvPr>
        </p:nvSpPr>
        <p:spPr>
          <a:xfrm>
            <a:off x="609600" y="6356363"/>
            <a:ext cx="2844800" cy="365125"/>
          </a:xfrm>
          <a:prstGeom prst="rect">
            <a:avLst/>
          </a:prstGeom>
        </p:spPr>
        <p:txBody>
          <a:bodyPr/>
          <a:lstStyle>
            <a:lvl1pPr eaLnBrk="0" hangingPunct="0">
              <a:defRPr>
                <a:solidFill>
                  <a:prstClr val="black">
                    <a:tint val="75000"/>
                  </a:prstClr>
                </a:solidFill>
                <a:latin typeface="Times" pitchFamily="-111" charset="0"/>
                <a:cs typeface="+mn-cs"/>
              </a:defRPr>
            </a:lvl1pPr>
          </a:lstStyle>
          <a:p>
            <a:pPr fontAlgn="base">
              <a:spcBef>
                <a:spcPct val="0"/>
              </a:spcBef>
              <a:spcAft>
                <a:spcPct val="0"/>
              </a:spcAft>
              <a:defRPr/>
            </a:pPr>
            <a:fld id="{671247F6-BD20-45FD-82A0-C23ADF50FB17}" type="datetimeFigureOut">
              <a:rPr lang="it-IT" sz="2400"/>
              <a:pPr fontAlgn="base">
                <a:spcBef>
                  <a:spcPct val="0"/>
                </a:spcBef>
                <a:spcAft>
                  <a:spcPct val="0"/>
                </a:spcAft>
                <a:defRPr/>
              </a:pPr>
              <a:t>16/10/2020</a:t>
            </a:fld>
            <a:endParaRPr lang="it-IT" sz="2400"/>
          </a:p>
        </p:txBody>
      </p:sp>
      <p:sp>
        <p:nvSpPr>
          <p:cNvPr id="4" name="Segnaposto piè di pagina 4"/>
          <p:cNvSpPr>
            <a:spLocks noGrp="1"/>
          </p:cNvSpPr>
          <p:nvPr>
            <p:ph type="ftr" sz="quarter" idx="11"/>
          </p:nvPr>
        </p:nvSpPr>
        <p:spPr>
          <a:xfrm>
            <a:off x="4165600" y="6356363"/>
            <a:ext cx="3860800" cy="365125"/>
          </a:xfrm>
          <a:prstGeom prst="rect">
            <a:avLst/>
          </a:prstGeom>
        </p:spPr>
        <p:txBody>
          <a:bodyPr/>
          <a:lstStyle>
            <a:lvl1pPr eaLnBrk="0" hangingPunct="0">
              <a:defRPr>
                <a:solidFill>
                  <a:prstClr val="black">
                    <a:tint val="75000"/>
                  </a:prstClr>
                </a:solidFill>
                <a:latin typeface="Times" pitchFamily="-111" charset="0"/>
                <a:cs typeface="+mn-cs"/>
              </a:defRPr>
            </a:lvl1pPr>
          </a:lstStyle>
          <a:p>
            <a:pPr fontAlgn="base">
              <a:spcBef>
                <a:spcPct val="0"/>
              </a:spcBef>
              <a:spcAft>
                <a:spcPct val="0"/>
              </a:spcAft>
              <a:defRPr/>
            </a:pPr>
            <a:endParaRPr lang="it-IT" sz="2400"/>
          </a:p>
        </p:txBody>
      </p:sp>
      <p:sp>
        <p:nvSpPr>
          <p:cNvPr id="5" name="Segnaposto numero diapositiva 5"/>
          <p:cNvSpPr>
            <a:spLocks noGrp="1"/>
          </p:cNvSpPr>
          <p:nvPr>
            <p:ph type="sldNum" sz="quarter" idx="12"/>
          </p:nvPr>
        </p:nvSpPr>
        <p:spPr>
          <a:xfrm>
            <a:off x="8737600" y="6356363"/>
            <a:ext cx="2844800" cy="365125"/>
          </a:xfrm>
          <a:prstGeom prst="rect">
            <a:avLst/>
          </a:prstGeom>
        </p:spPr>
        <p:txBody>
          <a:bodyPr/>
          <a:lstStyle>
            <a:lvl1pPr eaLnBrk="0" hangingPunct="0">
              <a:defRPr>
                <a:solidFill>
                  <a:prstClr val="black">
                    <a:tint val="75000"/>
                  </a:prstClr>
                </a:solidFill>
                <a:latin typeface="Times" pitchFamily="-111" charset="0"/>
                <a:cs typeface="+mn-cs"/>
              </a:defRPr>
            </a:lvl1pPr>
          </a:lstStyle>
          <a:p>
            <a:pPr fontAlgn="base">
              <a:spcBef>
                <a:spcPct val="0"/>
              </a:spcBef>
              <a:spcAft>
                <a:spcPct val="0"/>
              </a:spcAft>
              <a:defRPr/>
            </a:pPr>
            <a:fld id="{2E79C40E-4E83-4CB2-BF7C-FB2671B19257}" type="slidenum">
              <a:rPr lang="it-IT" sz="2400"/>
              <a:pPr fontAlgn="base">
                <a:spcBef>
                  <a:spcPct val="0"/>
                </a:spcBef>
                <a:spcAft>
                  <a:spcPct val="0"/>
                </a:spcAft>
                <a:defRPr/>
              </a:pPr>
              <a:t>‹#›</a:t>
            </a:fld>
            <a:endParaRPr lang="it-IT" sz="2400"/>
          </a:p>
        </p:txBody>
      </p:sp>
    </p:spTree>
  </p:cSld>
  <p:clrMapOvr>
    <a:masterClrMapping/>
  </p:clrMapOvr>
  <p:transition spd="slow">
    <p:push dir="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el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9668" y="305999"/>
            <a:ext cx="11091373" cy="802800"/>
          </a:xfrm>
          <a:prstGeom prst="rect">
            <a:avLst/>
          </a:prstGeom>
        </p:spPr>
        <p:txBody>
          <a:bodyPr tIns="126000" anchor="t"/>
          <a:lstStyle>
            <a:lvl1pPr>
              <a:lnSpc>
                <a:spcPct val="75000"/>
              </a:lnSpc>
              <a:defRPr>
                <a:solidFill>
                  <a:schemeClr val="accent4"/>
                </a:solidFill>
              </a:defRPr>
            </a:lvl1pPr>
          </a:lstStyle>
          <a:p>
            <a:r>
              <a:rPr lang="el-GR" noProof="0"/>
              <a:t>Kλικ για επεξεργασία του τίτλου</a:t>
            </a:r>
            <a:endParaRPr lang="en-US" noProof="0" dirty="0"/>
          </a:p>
        </p:txBody>
      </p:sp>
      <p:sp>
        <p:nvSpPr>
          <p:cNvPr id="10" name="Textplatzhalter 9" descr="Subtitle"/>
          <p:cNvSpPr>
            <a:spLocks noGrp="1"/>
          </p:cNvSpPr>
          <p:nvPr>
            <p:ph type="body" sz="quarter" idx="10"/>
          </p:nvPr>
        </p:nvSpPr>
        <p:spPr>
          <a:xfrm>
            <a:off x="720000" y="738560"/>
            <a:ext cx="11081856" cy="367571"/>
          </a:xfrm>
        </p:spPr>
        <p:txBody>
          <a:bodyPr anchor="b">
            <a:noAutofit/>
          </a:bodyPr>
          <a:lstStyle>
            <a:lvl1pPr marL="0" indent="0">
              <a:lnSpc>
                <a:spcPct val="95000"/>
              </a:lnSpc>
              <a:buNone/>
              <a:defRPr sz="2000" b="0" i="1">
                <a:solidFill>
                  <a:schemeClr val="tx1"/>
                </a:solidFill>
              </a:defRPr>
            </a:lvl1pPr>
          </a:lstStyle>
          <a:p>
            <a:pPr lvl="0"/>
            <a:r>
              <a:rPr lang="el-GR" noProof="0"/>
              <a:t>Kλικ για επεξεργασία των στυλ του υποδείγματος</a:t>
            </a:r>
          </a:p>
        </p:txBody>
      </p:sp>
      <p:sp>
        <p:nvSpPr>
          <p:cNvPr id="9" name="Content Placeholder 2"/>
          <p:cNvSpPr>
            <a:spLocks noGrp="1"/>
          </p:cNvSpPr>
          <p:nvPr>
            <p:ph idx="1"/>
          </p:nvPr>
        </p:nvSpPr>
        <p:spPr>
          <a:xfrm>
            <a:off x="698503" y="1346200"/>
            <a:ext cx="11112540" cy="4940320"/>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de-CH" dirty="0"/>
          </a:p>
        </p:txBody>
      </p:sp>
      <p:sp>
        <p:nvSpPr>
          <p:cNvPr id="5" name="Footer Placeholder 4"/>
          <p:cNvSpPr>
            <a:spLocks noGrp="1"/>
          </p:cNvSpPr>
          <p:nvPr>
            <p:ph type="ftr" sz="quarter" idx="11"/>
          </p:nvPr>
        </p:nvSpPr>
        <p:spPr>
          <a:xfrm>
            <a:off x="916517" y="6402401"/>
            <a:ext cx="8636000" cy="250825"/>
          </a:xfrm>
          <a:prstGeom prst="rect">
            <a:avLst/>
          </a:prstGeom>
        </p:spPr>
        <p:txBody>
          <a:bodyPr/>
          <a:lstStyle>
            <a:lvl1pPr eaLnBrk="0" hangingPunct="0">
              <a:defRPr sz="900" baseline="0">
                <a:solidFill>
                  <a:srgbClr val="7F7F7F"/>
                </a:solidFill>
                <a:latin typeface="Times" pitchFamily="-111" charset="0"/>
                <a:cs typeface="+mn-cs"/>
              </a:defRPr>
            </a:lvl1pPr>
          </a:lstStyle>
          <a:p>
            <a:pPr fontAlgn="base">
              <a:spcBef>
                <a:spcPct val="0"/>
              </a:spcBef>
              <a:spcAft>
                <a:spcPct val="0"/>
              </a:spcAft>
              <a:defRPr/>
            </a:pPr>
            <a:endParaRPr lang="en-US"/>
          </a:p>
        </p:txBody>
      </p:sp>
      <p:sp>
        <p:nvSpPr>
          <p:cNvPr id="6" name="Slide Number Placeholder 5"/>
          <p:cNvSpPr>
            <a:spLocks noGrp="1"/>
          </p:cNvSpPr>
          <p:nvPr>
            <p:ph type="sldNum" sz="quarter" idx="12"/>
          </p:nvPr>
        </p:nvSpPr>
        <p:spPr>
          <a:xfrm>
            <a:off x="717551" y="6402388"/>
            <a:ext cx="533400" cy="247650"/>
          </a:xfrm>
          <a:prstGeom prst="rect">
            <a:avLst/>
          </a:prstGeom>
        </p:spPr>
        <p:txBody>
          <a:bodyPr/>
          <a:lstStyle>
            <a:lvl1pPr eaLnBrk="0" hangingPunct="0">
              <a:defRPr sz="900" baseline="0">
                <a:solidFill>
                  <a:srgbClr val="7F7F7F"/>
                </a:solidFill>
                <a:latin typeface="Times" pitchFamily="-111" charset="0"/>
                <a:cs typeface="+mn-cs"/>
              </a:defRPr>
            </a:lvl1pPr>
          </a:lstStyle>
          <a:p>
            <a:pPr fontAlgn="base">
              <a:spcBef>
                <a:spcPct val="0"/>
              </a:spcBef>
              <a:spcAft>
                <a:spcPct val="0"/>
              </a:spcAft>
              <a:defRPr/>
            </a:pPr>
            <a:fld id="{4E97DBDE-0A9B-4F8C-AC1E-E094FCA549D8}" type="slidenum">
              <a:rPr lang="en-US"/>
              <a:pPr fontAlgn="base">
                <a:spcBef>
                  <a:spcPct val="0"/>
                </a:spcBef>
                <a:spcAft>
                  <a:spcPct val="0"/>
                </a:spcAft>
                <a:defRPr/>
              </a:pPr>
              <a:t>‹#›</a:t>
            </a:fld>
            <a:endParaRPr lang="en-US" dirty="0"/>
          </a:p>
        </p:txBody>
      </p:sp>
    </p:spTree>
  </p:cSld>
  <p:clrMapOvr>
    <a:masterClrMapping/>
  </p:clrMapOvr>
  <p:transition spd="slow">
    <p:push dir="d"/>
  </p:transition>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8"/>
          <p:cNvSpPr>
            <a:spLocks noChangeArrowheads="1"/>
          </p:cNvSpPr>
          <p:nvPr userDrawn="1"/>
        </p:nvSpPr>
        <p:spPr bwMode="auto">
          <a:xfrm>
            <a:off x="582143" y="3638551"/>
            <a:ext cx="11614001" cy="77788"/>
          </a:xfrm>
          <a:prstGeom prst="rect">
            <a:avLst/>
          </a:prstGeom>
          <a:gradFill rotWithShape="1">
            <a:gsLst>
              <a:gs pos="0">
                <a:srgbClr val="4DA6FF">
                  <a:alpha val="49001"/>
                </a:srgbClr>
              </a:gs>
              <a:gs pos="50000">
                <a:schemeClr val="accent1"/>
              </a:gs>
              <a:gs pos="100000">
                <a:srgbClr val="4DA6FF">
                  <a:alpha val="49001"/>
                </a:srgbClr>
              </a:gs>
            </a:gsLst>
            <a:lin ang="0" scaled="1"/>
          </a:gradFill>
          <a:ln w="9525" algn="ctr">
            <a:noFill/>
            <a:miter lim="800000"/>
            <a:headEnd/>
            <a:tailEnd/>
          </a:ln>
          <a:effectLst/>
        </p:spPr>
        <p:txBody>
          <a:bodyPr wrap="none" anchor="ctr"/>
          <a:lstStyle/>
          <a:p>
            <a:pPr>
              <a:defRPr/>
            </a:pPr>
            <a:endParaRPr lang="en-GB" dirty="0">
              <a:solidFill>
                <a:srgbClr val="FFFFFF"/>
              </a:solidFill>
              <a:effectLst>
                <a:outerShdw blurRad="38100" dist="38100" dir="2700000" algn="tl">
                  <a:srgbClr val="000000">
                    <a:alpha val="43137"/>
                  </a:srgbClr>
                </a:outerShdw>
              </a:effectLst>
              <a:latin typeface="Arial" pitchFamily="34" charset="0"/>
              <a:cs typeface="Arial" charset="0"/>
            </a:endParaRPr>
          </a:p>
        </p:txBody>
      </p:sp>
      <p:sp>
        <p:nvSpPr>
          <p:cNvPr id="5" name="Rectangle 21"/>
          <p:cNvSpPr>
            <a:spLocks noChangeArrowheads="1"/>
          </p:cNvSpPr>
          <p:nvPr userDrawn="1"/>
        </p:nvSpPr>
        <p:spPr bwMode="blackWhite">
          <a:xfrm>
            <a:off x="2" y="1095390"/>
            <a:ext cx="12700" cy="9525"/>
          </a:xfrm>
          <a:prstGeom prst="rect">
            <a:avLst/>
          </a:prstGeom>
          <a:solidFill>
            <a:srgbClr val="0000CC"/>
          </a:solidFill>
          <a:ln w="19050" algn="ctr">
            <a:noFill/>
            <a:miter lim="800000"/>
            <a:headEnd/>
            <a:tailEnd/>
          </a:ln>
          <a:effectLst/>
        </p:spPr>
        <p:txBody>
          <a:bodyPr wrap="none" lIns="0" tIns="0" rIns="0" bIns="0" anchor="ctr"/>
          <a:lstStyle/>
          <a:p>
            <a:pPr>
              <a:defRPr/>
            </a:pPr>
            <a:endParaRPr lang="en-GB" dirty="0">
              <a:solidFill>
                <a:srgbClr val="FFFFFF"/>
              </a:solidFill>
              <a:effectLst>
                <a:outerShdw blurRad="38100" dist="38100" dir="2700000" algn="tl">
                  <a:srgbClr val="000000">
                    <a:alpha val="43137"/>
                  </a:srgbClr>
                </a:outerShdw>
              </a:effectLst>
              <a:latin typeface="Arial" pitchFamily="34" charset="0"/>
              <a:cs typeface="Arial" charset="0"/>
            </a:endParaRPr>
          </a:p>
        </p:txBody>
      </p:sp>
      <p:pic>
        <p:nvPicPr>
          <p:cNvPr id="6" name="Picture 6" descr="bmslogo-white"/>
          <p:cNvPicPr>
            <a:picLocks noChangeAspect="1" noChangeArrowheads="1"/>
          </p:cNvPicPr>
          <p:nvPr userDrawn="1"/>
        </p:nvPicPr>
        <p:blipFill>
          <a:blip r:embed="rId2"/>
          <a:srcRect/>
          <a:stretch>
            <a:fillRect/>
          </a:stretch>
        </p:blipFill>
        <p:spPr bwMode="black">
          <a:xfrm>
            <a:off x="4165603" y="5702315"/>
            <a:ext cx="3858684" cy="415925"/>
          </a:xfrm>
          <a:prstGeom prst="rect">
            <a:avLst/>
          </a:prstGeom>
          <a:noFill/>
          <a:ln w="9525">
            <a:noFill/>
            <a:miter lim="800000"/>
            <a:headEnd/>
            <a:tailEnd/>
          </a:ln>
        </p:spPr>
      </p:pic>
      <p:sp>
        <p:nvSpPr>
          <p:cNvPr id="2776066" name="Rectangle 2"/>
          <p:cNvSpPr>
            <a:spLocks noGrp="1" noChangeArrowheads="1"/>
          </p:cNvSpPr>
          <p:nvPr>
            <p:ph type="title"/>
          </p:nvPr>
        </p:nvSpPr>
        <p:spPr>
          <a:xfrm>
            <a:off x="914400" y="2130479"/>
            <a:ext cx="10363200" cy="1470025"/>
          </a:xfrm>
        </p:spPr>
        <p:txBody>
          <a:bodyPr>
            <a:normAutofit/>
          </a:bodyPr>
          <a:lstStyle>
            <a:lvl1pPr algn="ctr">
              <a:defRPr sz="3600" smtClean="0">
                <a:effectLst/>
                <a:latin typeface="+mn-lt"/>
              </a:defRPr>
            </a:lvl1pPr>
          </a:lstStyle>
          <a:p>
            <a:r>
              <a:rPr lang="en-GB" noProof="0"/>
              <a:t>Click to edit Master title style</a:t>
            </a:r>
          </a:p>
        </p:txBody>
      </p:sp>
      <p:sp>
        <p:nvSpPr>
          <p:cNvPr id="2776067" name="Rectangle 3"/>
          <p:cNvSpPr>
            <a:spLocks noGrp="1" noChangeArrowheads="1"/>
          </p:cNvSpPr>
          <p:nvPr>
            <p:ph type="body" idx="1"/>
          </p:nvPr>
        </p:nvSpPr>
        <p:spPr>
          <a:xfrm>
            <a:off x="1828800" y="3886200"/>
            <a:ext cx="8534400" cy="1752600"/>
          </a:xfrm>
        </p:spPr>
        <p:txBody>
          <a:bodyPr>
            <a:normAutofit/>
          </a:bodyPr>
          <a:lstStyle>
            <a:lvl1pPr marL="0" indent="0" algn="ctr">
              <a:buFontTx/>
              <a:buNone/>
              <a:defRPr sz="2800" smtClean="0">
                <a:effectLst/>
                <a:latin typeface="Arial" pitchFamily="34" charset="0"/>
              </a:defRPr>
            </a:lvl1pPr>
          </a:lstStyle>
          <a:p>
            <a:r>
              <a:rPr lang="en-GB" noProof="0"/>
              <a:t>Click to edit Master subtitle style</a:t>
            </a: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ivider_Slide">
    <p:spTree>
      <p:nvGrpSpPr>
        <p:cNvPr id="1" name=""/>
        <p:cNvGrpSpPr/>
        <p:nvPr/>
      </p:nvGrpSpPr>
      <p:grpSpPr>
        <a:xfrm>
          <a:off x="0" y="0"/>
          <a:ext cx="0" cy="0"/>
          <a:chOff x="0" y="0"/>
          <a:chExt cx="0" cy="0"/>
        </a:xfrm>
      </p:grpSpPr>
      <p:sp>
        <p:nvSpPr>
          <p:cNvPr id="3" name="Rectangle 18"/>
          <p:cNvSpPr>
            <a:spLocks noChangeArrowheads="1"/>
          </p:cNvSpPr>
          <p:nvPr userDrawn="1"/>
        </p:nvSpPr>
        <p:spPr bwMode="auto">
          <a:xfrm>
            <a:off x="582143" y="3638551"/>
            <a:ext cx="11614001" cy="77788"/>
          </a:xfrm>
          <a:prstGeom prst="rect">
            <a:avLst/>
          </a:prstGeom>
          <a:gradFill rotWithShape="1">
            <a:gsLst>
              <a:gs pos="0">
                <a:srgbClr val="4DA6FF">
                  <a:alpha val="49001"/>
                </a:srgbClr>
              </a:gs>
              <a:gs pos="50000">
                <a:schemeClr val="accent1"/>
              </a:gs>
              <a:gs pos="100000">
                <a:srgbClr val="4DA6FF">
                  <a:alpha val="49001"/>
                </a:srgbClr>
              </a:gs>
            </a:gsLst>
            <a:lin ang="0" scaled="1"/>
          </a:gradFill>
          <a:ln w="9525" algn="ctr">
            <a:noFill/>
            <a:miter lim="800000"/>
            <a:headEnd/>
            <a:tailEnd/>
          </a:ln>
          <a:effectLst/>
        </p:spPr>
        <p:txBody>
          <a:bodyPr wrap="none" anchor="ctr"/>
          <a:lstStyle/>
          <a:p>
            <a:pPr>
              <a:defRPr/>
            </a:pPr>
            <a:endParaRPr lang="en-GB" dirty="0">
              <a:solidFill>
                <a:srgbClr val="FFFFFF"/>
              </a:solidFill>
              <a:effectLst>
                <a:outerShdw blurRad="38100" dist="38100" dir="2700000" algn="tl">
                  <a:srgbClr val="000000">
                    <a:alpha val="43137"/>
                  </a:srgbClr>
                </a:outerShdw>
              </a:effectLst>
              <a:latin typeface="Arial" pitchFamily="34" charset="0"/>
              <a:cs typeface="Arial" charset="0"/>
            </a:endParaRPr>
          </a:p>
        </p:txBody>
      </p:sp>
      <p:sp>
        <p:nvSpPr>
          <p:cNvPr id="4" name="Rectangle 21"/>
          <p:cNvSpPr>
            <a:spLocks noChangeArrowheads="1"/>
          </p:cNvSpPr>
          <p:nvPr userDrawn="1"/>
        </p:nvSpPr>
        <p:spPr bwMode="blackWhite">
          <a:xfrm>
            <a:off x="2" y="1095390"/>
            <a:ext cx="12700" cy="9525"/>
          </a:xfrm>
          <a:prstGeom prst="rect">
            <a:avLst/>
          </a:prstGeom>
          <a:solidFill>
            <a:srgbClr val="0000CC"/>
          </a:solidFill>
          <a:ln w="19050" algn="ctr">
            <a:noFill/>
            <a:miter lim="800000"/>
            <a:headEnd/>
            <a:tailEnd/>
          </a:ln>
          <a:effectLst/>
        </p:spPr>
        <p:txBody>
          <a:bodyPr wrap="none" lIns="0" tIns="0" rIns="0" bIns="0" anchor="ctr"/>
          <a:lstStyle/>
          <a:p>
            <a:pPr>
              <a:defRPr/>
            </a:pPr>
            <a:endParaRPr lang="en-GB" dirty="0">
              <a:solidFill>
                <a:srgbClr val="FFFFFF"/>
              </a:solidFill>
              <a:effectLst>
                <a:outerShdw blurRad="38100" dist="38100" dir="2700000" algn="tl">
                  <a:srgbClr val="000000">
                    <a:alpha val="43137"/>
                  </a:srgbClr>
                </a:outerShdw>
              </a:effectLst>
              <a:latin typeface="Arial" pitchFamily="34" charset="0"/>
              <a:cs typeface="Arial" charset="0"/>
            </a:endParaRPr>
          </a:p>
        </p:txBody>
      </p:sp>
      <p:sp>
        <p:nvSpPr>
          <p:cNvPr id="2776066" name="Rectangle 2"/>
          <p:cNvSpPr>
            <a:spLocks noGrp="1" noChangeArrowheads="1"/>
          </p:cNvSpPr>
          <p:nvPr>
            <p:ph type="title"/>
          </p:nvPr>
        </p:nvSpPr>
        <p:spPr>
          <a:xfrm>
            <a:off x="914400" y="2130479"/>
            <a:ext cx="10363200" cy="1470025"/>
          </a:xfrm>
        </p:spPr>
        <p:txBody>
          <a:bodyPr>
            <a:noAutofit/>
          </a:bodyPr>
          <a:lstStyle>
            <a:lvl1pPr algn="ctr">
              <a:defRPr sz="3600" smtClean="0">
                <a:effectLst/>
                <a:latin typeface="+mn-lt"/>
              </a:defRPr>
            </a:lvl1pPr>
          </a:lstStyle>
          <a:p>
            <a:r>
              <a:rPr lang="en-GB" noProof="0"/>
              <a:t>Click to edit Master title style</a:t>
            </a:r>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35003" y="1398591"/>
            <a:ext cx="10970684" cy="4884737"/>
          </a:xfrm>
        </p:spPr>
        <p:txBody>
          <a:bodyPr/>
          <a:lstStyle>
            <a:lvl1pPr marL="227013" indent="-227013">
              <a:buClr>
                <a:schemeClr val="accent6"/>
              </a:buClr>
              <a:defRPr lang="en-US" sz="2400" b="1" dirty="0" smtClean="0">
                <a:solidFill>
                  <a:schemeClr val="tx1"/>
                </a:solidFill>
                <a:effectLst/>
                <a:latin typeface="Arial" pitchFamily="34" charset="0"/>
                <a:ea typeface="+mn-ea"/>
                <a:cs typeface="+mn-cs"/>
              </a:defRPr>
            </a:lvl1pPr>
            <a:lvl2pPr marL="669925" indent="-385763">
              <a:buClr>
                <a:schemeClr val="accent1"/>
              </a:buClr>
              <a:defRPr lang="en-US" sz="2200" b="1" dirty="0" smtClean="0">
                <a:solidFill>
                  <a:schemeClr val="tx1"/>
                </a:solidFill>
                <a:effectLst/>
                <a:latin typeface="Arial" pitchFamily="34" charset="0"/>
              </a:defRPr>
            </a:lvl2pPr>
            <a:lvl3pPr marL="914400" indent="-227013">
              <a:buClr>
                <a:schemeClr val="tx1"/>
              </a:buClr>
              <a:defRPr lang="en-US" sz="2000" b="1" dirty="0" smtClean="0">
                <a:solidFill>
                  <a:schemeClr val="tx1"/>
                </a:solidFill>
                <a:effectLst/>
                <a:latin typeface="Arial" pitchFamily="34" charset="0"/>
              </a:defRPr>
            </a:lvl3pPr>
            <a:lvl4pPr marL="1341438" indent="-371475">
              <a:buClr>
                <a:schemeClr val="accent6"/>
              </a:buClr>
              <a:defRPr lang="en-US" sz="1800" b="1" dirty="0">
                <a:solidFill>
                  <a:schemeClr val="tx1"/>
                </a:solidFill>
                <a:effectLst/>
                <a:latin typeface="Arial" pitchFamily="34" charset="0"/>
              </a:defRPr>
            </a:lvl4pPr>
            <a:lvl5pPr marL="1828800" indent="0">
              <a:buClr>
                <a:schemeClr val="accent1"/>
              </a:buClr>
              <a:buNone/>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p:txBody>
      </p:sp>
      <p:sp>
        <p:nvSpPr>
          <p:cNvPr id="22" name="Text Placeholder 21"/>
          <p:cNvSpPr>
            <a:spLocks noGrp="1"/>
          </p:cNvSpPr>
          <p:nvPr>
            <p:ph type="body" sz="quarter" idx="10"/>
          </p:nvPr>
        </p:nvSpPr>
        <p:spPr>
          <a:xfrm>
            <a:off x="635012" y="6348813"/>
            <a:ext cx="10993967" cy="463313"/>
          </a:xfrm>
        </p:spPr>
        <p:txBody>
          <a:bodyPr tIns="0" bIns="0" anchor="b">
            <a:noAutofit/>
          </a:bodyPr>
          <a:lstStyle>
            <a:lvl1pPr marL="0" indent="0">
              <a:lnSpc>
                <a:spcPct val="100000"/>
              </a:lnSpc>
              <a:spcBef>
                <a:spcPts val="200"/>
              </a:spcBef>
              <a:buNone/>
              <a:defRPr sz="1100" b="0"/>
            </a:lvl1pPr>
            <a:lvl2pPr marL="457200" indent="0">
              <a:buNone/>
              <a:defRPr/>
            </a:lvl2pPr>
            <a:lvl3pPr marL="914400" indent="0">
              <a:buNone/>
              <a:defRPr/>
            </a:lvl3pPr>
            <a:lvl4pPr marL="1371600" indent="0">
              <a:buNone/>
              <a:defRPr/>
            </a:lvl4pPr>
            <a:lvl5pPr marL="1828800" indent="0">
              <a:buNone/>
              <a:defRPr/>
            </a:lvl5pPr>
          </a:lstStyle>
          <a:p>
            <a:pPr lvl="0"/>
            <a:r>
              <a:rPr lang="el-GR" noProof="0"/>
              <a:t>Kλικ για επεξεργασία των στυλ του υποδείγματος</a:t>
            </a:r>
          </a:p>
        </p:txBody>
      </p:sp>
      <p:sp>
        <p:nvSpPr>
          <p:cNvPr id="2" name="Title 1"/>
          <p:cNvSpPr>
            <a:spLocks noGrp="1"/>
          </p:cNvSpPr>
          <p:nvPr>
            <p:ph type="title"/>
          </p:nvPr>
        </p:nvSpPr>
        <p:spPr/>
        <p:txBody>
          <a:bodyPr/>
          <a:lstStyle/>
          <a:p>
            <a:r>
              <a:rPr lang="en-GB" noProof="0"/>
              <a:t>Click to edit Master title style</a:t>
            </a:r>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5003" y="1398591"/>
            <a:ext cx="5371516" cy="4884737"/>
          </a:xfrm>
        </p:spPr>
        <p:txBody>
          <a:bodyPr>
            <a:normAutofit/>
          </a:bodyPr>
          <a:lstStyle>
            <a:lvl1pPr marL="227013" indent="-227013">
              <a:defRPr lang="en-US" sz="2400" b="1" dirty="0" smtClean="0">
                <a:solidFill>
                  <a:schemeClr val="tx1"/>
                </a:solidFill>
                <a:effectLst/>
                <a:latin typeface="Arial" pitchFamily="34" charset="0"/>
                <a:ea typeface="+mn-ea"/>
                <a:cs typeface="+mn-cs"/>
              </a:defRPr>
            </a:lvl1pPr>
            <a:lvl2pPr marL="669925" indent="-385763">
              <a:defRPr lang="en-US" sz="2200" b="1" dirty="0" smtClean="0">
                <a:solidFill>
                  <a:schemeClr val="tx1"/>
                </a:solidFill>
                <a:effectLst/>
                <a:latin typeface="Arial" pitchFamily="34" charset="0"/>
              </a:defRPr>
            </a:lvl2pPr>
            <a:lvl3pPr marL="914400" indent="-227013">
              <a:defRPr lang="en-US" sz="2000" b="1" dirty="0" smtClean="0">
                <a:solidFill>
                  <a:schemeClr val="tx1"/>
                </a:solidFill>
                <a:effectLst/>
                <a:latin typeface="Arial" pitchFamily="34" charset="0"/>
              </a:defRPr>
            </a:lvl3pPr>
            <a:lvl4pPr marL="1341438" indent="-371475">
              <a:defRPr lang="en-US" sz="1800" b="1" dirty="0" smtClean="0">
                <a:solidFill>
                  <a:schemeClr val="tx1"/>
                </a:solidFill>
                <a:effectLst/>
                <a:latin typeface="Arial" pitchFamily="34" charset="0"/>
              </a:defRPr>
            </a:lvl4pPr>
            <a:lvl5pPr>
              <a:defRPr sz="1600"/>
            </a:lvl5pPr>
            <a:lvl6pPr>
              <a:defRPr sz="1800"/>
            </a:lvl6pPr>
            <a:lvl7pPr>
              <a:defRPr sz="1800"/>
            </a:lvl7pPr>
            <a:lvl8pPr>
              <a:defRPr sz="1800"/>
            </a:lvl8pPr>
            <a:lvl9pPr>
              <a:defRPr sz="1800"/>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a:xfrm>
            <a:off x="6098155" y="1398591"/>
            <a:ext cx="5507567" cy="4884737"/>
          </a:xfrm>
        </p:spPr>
        <p:txBody>
          <a:bodyPr>
            <a:normAutofit/>
          </a:bodyPr>
          <a:lstStyle>
            <a:lvl1pPr marL="227013" indent="-227013">
              <a:defRPr lang="en-US" sz="2400" b="1" dirty="0" smtClean="0">
                <a:solidFill>
                  <a:schemeClr val="tx1"/>
                </a:solidFill>
                <a:effectLst/>
                <a:latin typeface="Arial" pitchFamily="34" charset="0"/>
                <a:ea typeface="+mn-ea"/>
                <a:cs typeface="+mn-cs"/>
              </a:defRPr>
            </a:lvl1pPr>
            <a:lvl2pPr marL="669925" indent="-385763">
              <a:defRPr lang="en-US" sz="2200" b="1" dirty="0" smtClean="0">
                <a:solidFill>
                  <a:schemeClr val="tx1"/>
                </a:solidFill>
                <a:effectLst/>
                <a:latin typeface="Arial" pitchFamily="34" charset="0"/>
              </a:defRPr>
            </a:lvl2pPr>
            <a:lvl3pPr marL="914400" indent="-227013">
              <a:defRPr lang="en-US" sz="2000" b="1" dirty="0" smtClean="0">
                <a:solidFill>
                  <a:schemeClr val="tx1"/>
                </a:solidFill>
                <a:effectLst/>
                <a:latin typeface="Arial" pitchFamily="34" charset="0"/>
              </a:defRPr>
            </a:lvl3pPr>
            <a:lvl4pPr marL="1341438" indent="-371475">
              <a:defRPr lang="en-US" sz="1800" b="1" dirty="0" smtClean="0">
                <a:solidFill>
                  <a:schemeClr val="tx1"/>
                </a:solidFill>
                <a:effectLst/>
                <a:latin typeface="Arial" pitchFamily="34" charset="0"/>
              </a:defRPr>
            </a:lvl4pPr>
            <a:lvl5pPr>
              <a:defRPr sz="1600"/>
            </a:lvl5pPr>
            <a:lvl6pPr>
              <a:defRPr sz="1800"/>
            </a:lvl6pPr>
            <a:lvl7pPr>
              <a:defRPr sz="1800"/>
            </a:lvl7pPr>
            <a:lvl8pPr>
              <a:defRPr sz="1800"/>
            </a:lvl8pPr>
            <a:lvl9pPr>
              <a:defRPr sz="1800"/>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 name="Title 1"/>
          <p:cNvSpPr>
            <a:spLocks noGrp="1"/>
          </p:cNvSpPr>
          <p:nvPr>
            <p:ph type="title"/>
          </p:nvPr>
        </p:nvSpPr>
        <p:spPr/>
        <p:txBody>
          <a:bodyPr/>
          <a:lstStyle/>
          <a:p>
            <a:r>
              <a:rPr lang="en-GB" noProof="0"/>
              <a:t>Click to edit Master title style</a:t>
            </a:r>
          </a:p>
        </p:txBody>
      </p:sp>
      <p:sp>
        <p:nvSpPr>
          <p:cNvPr id="6" name="Text Placeholder 21"/>
          <p:cNvSpPr>
            <a:spLocks noGrp="1"/>
          </p:cNvSpPr>
          <p:nvPr>
            <p:ph type="body" sz="quarter" idx="10"/>
          </p:nvPr>
        </p:nvSpPr>
        <p:spPr>
          <a:xfrm>
            <a:off x="635012" y="6348813"/>
            <a:ext cx="10993967" cy="463313"/>
          </a:xfrm>
        </p:spPr>
        <p:txBody>
          <a:bodyPr tIns="0" bIns="0" anchor="b">
            <a:noAutofit/>
          </a:bodyPr>
          <a:lstStyle>
            <a:lvl1pPr marL="0" indent="0">
              <a:lnSpc>
                <a:spcPct val="100000"/>
              </a:lnSpc>
              <a:spcBef>
                <a:spcPts val="200"/>
              </a:spcBef>
              <a:buNone/>
              <a:defRPr sz="1100" b="0"/>
            </a:lvl1pPr>
            <a:lvl2pPr marL="457200" indent="0">
              <a:buNone/>
              <a:defRPr/>
            </a:lvl2pPr>
            <a:lvl3pPr marL="914400" indent="0">
              <a:buNone/>
              <a:defRPr/>
            </a:lvl3pPr>
            <a:lvl4pPr marL="1371600" indent="0">
              <a:buNone/>
              <a:defRPr/>
            </a:lvl4pPr>
            <a:lvl5pPr marL="1828800" indent="0">
              <a:buNone/>
              <a:defRPr/>
            </a:lvl5pPr>
          </a:lstStyle>
          <a:p>
            <a:pPr lvl="0"/>
            <a:r>
              <a:rPr lang="el-GR" noProof="0"/>
              <a:t>Kλικ για επεξεργασία των στυλ του υποδείγματος</a:t>
            </a:r>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Lef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5003" y="1398591"/>
            <a:ext cx="5371516" cy="4884737"/>
          </a:xfrm>
        </p:spPr>
        <p:txBody>
          <a:bodyPr/>
          <a:lstStyle>
            <a:lvl1pPr marL="227013" indent="-227013">
              <a:defRPr lang="en-US" sz="2400" b="1" dirty="0" smtClean="0">
                <a:solidFill>
                  <a:schemeClr val="tx1"/>
                </a:solidFill>
                <a:effectLst/>
                <a:latin typeface="Arial" pitchFamily="34" charset="0"/>
                <a:ea typeface="+mn-ea"/>
                <a:cs typeface="+mn-cs"/>
              </a:defRPr>
            </a:lvl1pPr>
            <a:lvl2pPr marL="669925" indent="-385763">
              <a:defRPr lang="en-US" sz="2200" b="1" dirty="0" smtClean="0">
                <a:solidFill>
                  <a:schemeClr val="tx1"/>
                </a:solidFill>
                <a:effectLst/>
                <a:latin typeface="Arial" pitchFamily="34" charset="0"/>
              </a:defRPr>
            </a:lvl2pPr>
            <a:lvl3pPr marL="914400" indent="-227013">
              <a:defRPr lang="en-US" sz="2000" b="1" dirty="0" smtClean="0">
                <a:solidFill>
                  <a:schemeClr val="tx1"/>
                </a:solidFill>
                <a:effectLst/>
                <a:latin typeface="Arial" pitchFamily="34" charset="0"/>
              </a:defRPr>
            </a:lvl3pPr>
            <a:lvl4pPr marL="1341438" indent="-371475">
              <a:defRPr lang="en-US" sz="1800" b="1" dirty="0" smtClean="0">
                <a:solidFill>
                  <a:schemeClr val="tx1"/>
                </a:solidFill>
                <a:effectLst/>
                <a:latin typeface="Arial" pitchFamily="34" charset="0"/>
              </a:defRPr>
            </a:lvl4pPr>
            <a:lvl5pPr>
              <a:defRPr sz="1800"/>
            </a:lvl5pPr>
            <a:lvl6pPr>
              <a:defRPr sz="1800"/>
            </a:lvl6pPr>
            <a:lvl7pPr>
              <a:defRPr sz="1800"/>
            </a:lvl7pPr>
            <a:lvl8pPr>
              <a:defRPr sz="1800"/>
            </a:lvl8pPr>
            <a:lvl9pPr>
              <a:defRPr sz="1800"/>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 name="Title 1"/>
          <p:cNvSpPr>
            <a:spLocks noGrp="1"/>
          </p:cNvSpPr>
          <p:nvPr>
            <p:ph type="title"/>
          </p:nvPr>
        </p:nvSpPr>
        <p:spPr/>
        <p:txBody>
          <a:bodyPr/>
          <a:lstStyle/>
          <a:p>
            <a:r>
              <a:rPr lang="en-GB" noProof="0"/>
              <a:t>Click to edit Master title style</a:t>
            </a:r>
          </a:p>
        </p:txBody>
      </p:sp>
      <p:sp>
        <p:nvSpPr>
          <p:cNvPr id="5" name="Text Placeholder 21"/>
          <p:cNvSpPr>
            <a:spLocks noGrp="1"/>
          </p:cNvSpPr>
          <p:nvPr>
            <p:ph type="body" sz="quarter" idx="10"/>
          </p:nvPr>
        </p:nvSpPr>
        <p:spPr>
          <a:xfrm>
            <a:off x="635012" y="6348813"/>
            <a:ext cx="10993967" cy="463313"/>
          </a:xfrm>
        </p:spPr>
        <p:txBody>
          <a:bodyPr tIns="0" bIns="0" anchor="b">
            <a:noAutofit/>
          </a:bodyPr>
          <a:lstStyle>
            <a:lvl1pPr marL="0" indent="0">
              <a:lnSpc>
                <a:spcPct val="100000"/>
              </a:lnSpc>
              <a:spcBef>
                <a:spcPts val="200"/>
              </a:spcBef>
              <a:buNone/>
              <a:defRPr sz="1100" b="0"/>
            </a:lvl1pPr>
            <a:lvl2pPr marL="457200" indent="0">
              <a:buNone/>
              <a:defRPr/>
            </a:lvl2pPr>
            <a:lvl3pPr marL="914400" indent="0">
              <a:buNone/>
              <a:defRPr/>
            </a:lvl3pPr>
            <a:lvl4pPr marL="1371600" indent="0">
              <a:buNone/>
              <a:defRPr/>
            </a:lvl4pPr>
            <a:lvl5pPr marL="1828800" indent="0">
              <a:buNone/>
              <a:defRPr/>
            </a:lvl5pPr>
          </a:lstStyle>
          <a:p>
            <a:pPr lvl="0"/>
            <a:r>
              <a:rPr lang="el-GR" noProof="0"/>
              <a:t>Kλικ για επεξεργασία των στυλ του υποδείγματος</a:t>
            </a:r>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Righ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098155" y="1398591"/>
            <a:ext cx="5507567" cy="4884737"/>
          </a:xfrm>
        </p:spPr>
        <p:txBody>
          <a:bodyPr/>
          <a:lstStyle>
            <a:lvl1pPr marL="227013" indent="-227013">
              <a:defRPr lang="en-US" sz="2400" b="1" dirty="0" smtClean="0">
                <a:solidFill>
                  <a:schemeClr val="tx1"/>
                </a:solidFill>
                <a:effectLst/>
                <a:latin typeface="Arial" pitchFamily="34" charset="0"/>
                <a:ea typeface="+mn-ea"/>
                <a:cs typeface="+mn-cs"/>
              </a:defRPr>
            </a:lvl1pPr>
            <a:lvl2pPr marL="669925" indent="-385763">
              <a:defRPr lang="en-US" sz="2200" b="1" dirty="0" smtClean="0">
                <a:solidFill>
                  <a:schemeClr val="tx1"/>
                </a:solidFill>
                <a:effectLst/>
                <a:latin typeface="Arial" pitchFamily="34" charset="0"/>
              </a:defRPr>
            </a:lvl2pPr>
            <a:lvl3pPr marL="914400" indent="-227013">
              <a:defRPr lang="en-US" sz="2000" b="1" dirty="0" smtClean="0">
                <a:solidFill>
                  <a:schemeClr val="tx1"/>
                </a:solidFill>
                <a:effectLst/>
                <a:latin typeface="Arial" pitchFamily="34" charset="0"/>
              </a:defRPr>
            </a:lvl3pPr>
            <a:lvl4pPr marL="1341438" indent="-371475">
              <a:defRPr lang="en-US" sz="1800" b="1" dirty="0" smtClean="0">
                <a:solidFill>
                  <a:schemeClr val="tx1"/>
                </a:solidFill>
                <a:effectLst/>
                <a:latin typeface="Arial" pitchFamily="34" charset="0"/>
              </a:defRPr>
            </a:lvl4pPr>
            <a:lvl5pPr>
              <a:defRPr sz="1800"/>
            </a:lvl5pPr>
            <a:lvl6pPr>
              <a:defRPr sz="1800"/>
            </a:lvl6pPr>
            <a:lvl7pPr>
              <a:defRPr sz="1800"/>
            </a:lvl7pPr>
            <a:lvl8pPr>
              <a:defRPr sz="1800"/>
            </a:lvl8pPr>
            <a:lvl9pPr>
              <a:defRPr sz="1800"/>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 name="Title 1"/>
          <p:cNvSpPr>
            <a:spLocks noGrp="1"/>
          </p:cNvSpPr>
          <p:nvPr>
            <p:ph type="title"/>
          </p:nvPr>
        </p:nvSpPr>
        <p:spPr/>
        <p:txBody>
          <a:bodyPr/>
          <a:lstStyle/>
          <a:p>
            <a:r>
              <a:rPr lang="en-GB" noProof="0"/>
              <a:t>Click to edit Master title style</a:t>
            </a:r>
          </a:p>
        </p:txBody>
      </p:sp>
      <p:sp>
        <p:nvSpPr>
          <p:cNvPr id="5" name="Text Placeholder 21"/>
          <p:cNvSpPr>
            <a:spLocks noGrp="1"/>
          </p:cNvSpPr>
          <p:nvPr>
            <p:ph type="body" sz="quarter" idx="10"/>
          </p:nvPr>
        </p:nvSpPr>
        <p:spPr>
          <a:xfrm>
            <a:off x="635012" y="6348813"/>
            <a:ext cx="10993967" cy="463313"/>
          </a:xfrm>
        </p:spPr>
        <p:txBody>
          <a:bodyPr tIns="0" bIns="0" anchor="b">
            <a:noAutofit/>
          </a:bodyPr>
          <a:lstStyle>
            <a:lvl1pPr marL="0" indent="0">
              <a:lnSpc>
                <a:spcPct val="100000"/>
              </a:lnSpc>
              <a:spcBef>
                <a:spcPts val="200"/>
              </a:spcBef>
              <a:buNone/>
              <a:defRPr sz="1100" b="0"/>
            </a:lvl1pPr>
            <a:lvl2pPr marL="457200" indent="0">
              <a:buNone/>
              <a:defRPr/>
            </a:lvl2pPr>
            <a:lvl3pPr marL="914400" indent="0">
              <a:buNone/>
              <a:defRPr/>
            </a:lvl3pPr>
            <a:lvl4pPr marL="1371600" indent="0">
              <a:buNone/>
              <a:defRPr/>
            </a:lvl4pPr>
            <a:lvl5pPr marL="1828800" indent="0">
              <a:buNone/>
              <a:defRPr/>
            </a:lvl5pPr>
          </a:lstStyle>
          <a:p>
            <a:pPr lvl="0"/>
            <a:r>
              <a:rPr lang="el-GR" noProof="0"/>
              <a:t>Kλικ για επεξεργασία των στυλ του υποδείγματος</a:t>
            </a: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noProof="0" dirty="0"/>
              <a:t>Click to edit Master title style</a:t>
            </a:r>
          </a:p>
        </p:txBody>
      </p:sp>
      <p:sp>
        <p:nvSpPr>
          <p:cNvPr id="4" name="Text Placeholder 21"/>
          <p:cNvSpPr>
            <a:spLocks noGrp="1"/>
          </p:cNvSpPr>
          <p:nvPr>
            <p:ph type="body" sz="quarter" idx="10"/>
          </p:nvPr>
        </p:nvSpPr>
        <p:spPr>
          <a:xfrm>
            <a:off x="635012" y="6348813"/>
            <a:ext cx="10993967" cy="463313"/>
          </a:xfrm>
        </p:spPr>
        <p:txBody>
          <a:bodyPr tIns="0" bIns="0" anchor="b">
            <a:noAutofit/>
          </a:bodyPr>
          <a:lstStyle>
            <a:lvl1pPr marL="0" indent="0">
              <a:lnSpc>
                <a:spcPct val="100000"/>
              </a:lnSpc>
              <a:spcBef>
                <a:spcPts val="200"/>
              </a:spcBef>
              <a:buNone/>
              <a:defRPr sz="1100" b="0"/>
            </a:lvl1pPr>
            <a:lvl2pPr marL="457200" indent="0">
              <a:buNone/>
              <a:defRPr/>
            </a:lvl2pPr>
            <a:lvl3pPr marL="914400" indent="0">
              <a:buNone/>
              <a:defRPr/>
            </a:lvl3pPr>
            <a:lvl4pPr marL="1371600" indent="0">
              <a:buNone/>
              <a:defRPr/>
            </a:lvl4pPr>
            <a:lvl5pPr marL="1828800" indent="0">
              <a:buNone/>
              <a:defRPr/>
            </a:lvl5pPr>
          </a:lstStyle>
          <a:p>
            <a:pPr lvl="0"/>
            <a:r>
              <a:rPr lang="el-GR" noProof="0"/>
              <a:t>Kλικ για επεξεργασία των στυλ του υποδείγματος</a:t>
            </a:r>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6" name="Title 1"/>
          <p:cNvSpPr>
            <a:spLocks noGrp="1"/>
          </p:cNvSpPr>
          <p:nvPr>
            <p:ph type="title"/>
          </p:nvPr>
        </p:nvSpPr>
        <p:spPr>
          <a:xfrm>
            <a:off x="635003" y="179395"/>
            <a:ext cx="10970684" cy="966787"/>
          </a:xfrm>
        </p:spPr>
        <p:txBody>
          <a:bodyPr/>
          <a:lstStyle/>
          <a:p>
            <a:r>
              <a:rPr lang="en-US" dirty="0"/>
              <a:t>Click to edit Master title style</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4638"/>
            <a:ext cx="10972800" cy="1143000"/>
          </a:xfrm>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35003" y="1398589"/>
            <a:ext cx="10970684" cy="4858373"/>
          </a:xfrm>
        </p:spPr>
        <p:txBody>
          <a:bodyPr/>
          <a:lstStyle>
            <a:lvl1pPr>
              <a:lnSpc>
                <a:spcPct val="100000"/>
              </a:lnSpc>
              <a:buClr>
                <a:srgbClr val="FFFF66"/>
              </a:buClr>
              <a:defRPr lang="en-GB" sz="2400" b="1" dirty="0" smtClean="0">
                <a:solidFill>
                  <a:schemeClr val="tx1"/>
                </a:solidFill>
                <a:effectLst>
                  <a:outerShdw blurRad="38100" dist="38100" dir="2700000" algn="tl">
                    <a:srgbClr val="000000"/>
                  </a:outerShdw>
                </a:effectLst>
                <a:latin typeface="Arial" pitchFamily="34" charset="0"/>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 name="Title 1"/>
          <p:cNvSpPr>
            <a:spLocks noGrp="1"/>
          </p:cNvSpPr>
          <p:nvPr>
            <p:ph type="title"/>
          </p:nvPr>
        </p:nvSpPr>
        <p:spPr/>
        <p:txBody>
          <a:bodyPr/>
          <a:lstStyle/>
          <a:p>
            <a:r>
              <a:rPr lang="el-GR"/>
              <a:t>Kλικ για επεξεργασία του τίτλου</a:t>
            </a:r>
            <a:endParaRPr lang="en-US" dirty="0"/>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35003" y="1398591"/>
            <a:ext cx="10970684" cy="4884737"/>
          </a:xfrm>
        </p:spPr>
        <p:txBody>
          <a:bodyPr/>
          <a:lstStyle>
            <a:lvl1pPr marL="227013" indent="-227013">
              <a:buClr>
                <a:schemeClr val="accent2"/>
              </a:buClr>
              <a:defRPr lang="en-US" sz="2400" b="1" dirty="0" smtClean="0">
                <a:solidFill>
                  <a:schemeClr val="tx1"/>
                </a:solidFill>
                <a:effectLst/>
                <a:latin typeface="Arial" pitchFamily="34" charset="0"/>
                <a:ea typeface="+mn-ea"/>
                <a:cs typeface="+mn-cs"/>
              </a:defRPr>
            </a:lvl1pPr>
            <a:lvl2pPr marL="669925" indent="-385763">
              <a:buClr>
                <a:schemeClr val="accent1"/>
              </a:buClr>
              <a:defRPr lang="en-US" sz="2200" b="1" dirty="0" smtClean="0">
                <a:solidFill>
                  <a:schemeClr val="tx1"/>
                </a:solidFill>
                <a:effectLst/>
                <a:latin typeface="Arial" pitchFamily="34" charset="0"/>
              </a:defRPr>
            </a:lvl2pPr>
            <a:lvl3pPr marL="914400" indent="-227013">
              <a:buClr>
                <a:schemeClr val="tx1"/>
              </a:buClr>
              <a:defRPr lang="en-US" sz="2000" b="1" dirty="0" smtClean="0">
                <a:solidFill>
                  <a:schemeClr val="tx1"/>
                </a:solidFill>
                <a:effectLst/>
                <a:latin typeface="Arial" pitchFamily="34" charset="0"/>
              </a:defRPr>
            </a:lvl3pPr>
            <a:lvl4pPr marL="1341438" indent="-371475">
              <a:buClr>
                <a:schemeClr val="accent2"/>
              </a:buClr>
              <a:defRPr lang="en-US" sz="1800" b="1" dirty="0">
                <a:solidFill>
                  <a:schemeClr val="tx1"/>
                </a:solidFill>
                <a:effectLst/>
                <a:latin typeface="Arial" pitchFamily="34" charset="0"/>
              </a:defRPr>
            </a:lvl4pPr>
            <a:lvl5pPr marL="1828800" indent="0">
              <a:buClr>
                <a:schemeClr val="accent1"/>
              </a:buClr>
              <a:buNone/>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p:txBody>
      </p:sp>
      <p:sp>
        <p:nvSpPr>
          <p:cNvPr id="2" name="Title 1"/>
          <p:cNvSpPr>
            <a:spLocks noGrp="1"/>
          </p:cNvSpPr>
          <p:nvPr>
            <p:ph type="title"/>
          </p:nvPr>
        </p:nvSpPr>
        <p:spPr/>
        <p:txBody>
          <a:bodyPr/>
          <a:lstStyle>
            <a:lvl1pPr>
              <a:defRPr>
                <a:solidFill>
                  <a:schemeClr val="accent2"/>
                </a:solidFill>
              </a:defRPr>
            </a:lvl1pPr>
          </a:lstStyle>
          <a:p>
            <a:r>
              <a:rPr lang="en-GB" noProof="0" dirty="0"/>
              <a:t>Click to edit Master title style</a:t>
            </a:r>
          </a:p>
        </p:txBody>
      </p:sp>
      <p:sp>
        <p:nvSpPr>
          <p:cNvPr id="4" name="Slide Number Placeholder 5"/>
          <p:cNvSpPr>
            <a:spLocks noGrp="1"/>
          </p:cNvSpPr>
          <p:nvPr>
            <p:ph type="sldNum" sz="quarter" idx="10"/>
          </p:nvPr>
        </p:nvSpPr>
        <p:spPr>
          <a:xfrm>
            <a:off x="11902850" y="6605072"/>
            <a:ext cx="187551" cy="184666"/>
          </a:xfrm>
          <a:prstGeom prst="rect">
            <a:avLst/>
          </a:prstGeom>
        </p:spPr>
        <p:txBody>
          <a:bodyPr vert="horz" wrap="none" lIns="0" tIns="0" rIns="0" bIns="0" rtlCol="0" anchor="b" anchorCtr="0">
            <a:spAutoFit/>
          </a:bodyPr>
          <a:lstStyle>
            <a:lvl1pPr algn="r" eaLnBrk="1" fontAlgn="auto" hangingPunct="1">
              <a:spcBef>
                <a:spcPts val="0"/>
              </a:spcBef>
              <a:spcAft>
                <a:spcPts val="0"/>
              </a:spcAft>
              <a:defRPr sz="1200">
                <a:solidFill>
                  <a:srgbClr val="FFFFFF"/>
                </a:solidFill>
                <a:latin typeface="+mn-lt"/>
                <a:cs typeface="+mn-cs"/>
              </a:defRPr>
            </a:lvl1pPr>
          </a:lstStyle>
          <a:p>
            <a:pPr>
              <a:defRPr/>
            </a:pPr>
            <a:fld id="{80252A1F-C239-482D-9925-6EBF9397E66E}" type="slidenum">
              <a:rPr lang="en-US"/>
              <a:pPr>
                <a:defRPr/>
              </a:pPr>
              <a:t>‹#›</a:t>
            </a:fld>
            <a:endParaRPr lang="en-US" dirty="0"/>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noProof="0" dirty="0"/>
              <a:t>Click to edit Master title style</a:t>
            </a: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p>
        </p:txBody>
      </p:sp>
      <p:sp>
        <p:nvSpPr>
          <p:cNvPr id="5" name="Text Placeholder 4"/>
          <p:cNvSpPr>
            <a:spLocks noGrp="1"/>
          </p:cNvSpPr>
          <p:nvPr>
            <p:ph type="body" sz="quarter" idx="10"/>
          </p:nvPr>
        </p:nvSpPr>
        <p:spPr>
          <a:xfrm>
            <a:off x="635000" y="1397562"/>
            <a:ext cx="11252200" cy="4689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noProof="0" dirty="0"/>
              <a:t>Click to edit Master title style</a:t>
            </a:r>
          </a:p>
        </p:txBody>
      </p:sp>
      <p:sp>
        <p:nvSpPr>
          <p:cNvPr id="3" name="Slide Number Placeholder 5"/>
          <p:cNvSpPr>
            <a:spLocks noGrp="1"/>
          </p:cNvSpPr>
          <p:nvPr>
            <p:ph type="sldNum" sz="quarter" idx="10"/>
          </p:nvPr>
        </p:nvSpPr>
        <p:spPr>
          <a:xfrm>
            <a:off x="11902850" y="6605072"/>
            <a:ext cx="187551" cy="184666"/>
          </a:xfrm>
          <a:prstGeom prst="rect">
            <a:avLst/>
          </a:prstGeom>
        </p:spPr>
        <p:txBody>
          <a:bodyPr vert="horz" wrap="none" lIns="0" tIns="0" rIns="0" bIns="0" rtlCol="0" anchor="b" anchorCtr="0">
            <a:spAutoFit/>
          </a:bodyPr>
          <a:lstStyle>
            <a:lvl1pPr algn="r" eaLnBrk="1" fontAlgn="auto" hangingPunct="1">
              <a:spcBef>
                <a:spcPts val="0"/>
              </a:spcBef>
              <a:spcAft>
                <a:spcPts val="0"/>
              </a:spcAft>
              <a:defRPr sz="1200">
                <a:solidFill>
                  <a:srgbClr val="FFFFFF"/>
                </a:solidFill>
                <a:latin typeface="+mn-lt"/>
                <a:cs typeface="+mn-cs"/>
              </a:defRPr>
            </a:lvl1pPr>
          </a:lstStyle>
          <a:p>
            <a:pPr>
              <a:defRPr/>
            </a:pPr>
            <a:fld id="{063AA44C-AE21-4B53-8CDC-29F9BD5B82C4}" type="slidenum">
              <a:rPr lang="en-US"/>
              <a:pPr>
                <a:defRPr/>
              </a:pPr>
              <a:t>‹#›</a:t>
            </a:fld>
            <a:endParaRPr lang="en-US" dirty="0"/>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35003" y="1398591"/>
            <a:ext cx="10970684" cy="4884737"/>
          </a:xfrm>
        </p:spPr>
        <p:txBody>
          <a:bodyPr/>
          <a:lstStyle>
            <a:lvl1pPr marL="227013" indent="-227013">
              <a:buClr>
                <a:schemeClr val="accent6"/>
              </a:buClr>
              <a:defRPr lang="en-US" sz="2400" b="1" dirty="0" smtClean="0">
                <a:solidFill>
                  <a:schemeClr val="tx1"/>
                </a:solidFill>
                <a:effectLst/>
                <a:latin typeface="Arial" pitchFamily="34" charset="0"/>
                <a:ea typeface="+mn-ea"/>
                <a:cs typeface="+mn-cs"/>
              </a:defRPr>
            </a:lvl1pPr>
            <a:lvl2pPr marL="669925" indent="-385763">
              <a:buClr>
                <a:schemeClr val="accent1"/>
              </a:buClr>
              <a:defRPr lang="en-US" sz="2200" b="1" dirty="0" smtClean="0">
                <a:solidFill>
                  <a:schemeClr val="tx1"/>
                </a:solidFill>
                <a:effectLst/>
                <a:latin typeface="Arial" pitchFamily="34" charset="0"/>
              </a:defRPr>
            </a:lvl2pPr>
            <a:lvl3pPr marL="914400" indent="-227013">
              <a:buClr>
                <a:schemeClr val="tx1"/>
              </a:buClr>
              <a:defRPr lang="en-US" sz="2000" b="1" dirty="0" smtClean="0">
                <a:solidFill>
                  <a:schemeClr val="tx1"/>
                </a:solidFill>
                <a:effectLst/>
                <a:latin typeface="Arial" pitchFamily="34" charset="0"/>
              </a:defRPr>
            </a:lvl3pPr>
            <a:lvl4pPr marL="1341438" indent="-371475">
              <a:buClr>
                <a:schemeClr val="accent6"/>
              </a:buClr>
              <a:defRPr lang="en-US" sz="1800" b="1" dirty="0">
                <a:solidFill>
                  <a:schemeClr val="tx1"/>
                </a:solidFill>
                <a:effectLst/>
                <a:latin typeface="Arial" pitchFamily="34" charset="0"/>
              </a:defRPr>
            </a:lvl4pPr>
            <a:lvl5pPr marL="1828800" indent="0">
              <a:buClr>
                <a:schemeClr val="accent1"/>
              </a:buClr>
              <a:buNone/>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p:txBody>
      </p:sp>
      <p:sp>
        <p:nvSpPr>
          <p:cNvPr id="2" name="Title 1"/>
          <p:cNvSpPr>
            <a:spLocks noGrp="1"/>
          </p:cNvSpPr>
          <p:nvPr>
            <p:ph type="title"/>
          </p:nvPr>
        </p:nvSpPr>
        <p:spPr/>
        <p:txBody>
          <a:bodyPr/>
          <a:lstStyle/>
          <a:p>
            <a:r>
              <a:rPr lang="en-GB" noProof="0"/>
              <a:t>Click to edit Master title style</a:t>
            </a:r>
          </a:p>
        </p:txBody>
      </p:sp>
      <p:sp>
        <p:nvSpPr>
          <p:cNvPr id="4" name="Slide Number Placeholder 5"/>
          <p:cNvSpPr>
            <a:spLocks noGrp="1"/>
          </p:cNvSpPr>
          <p:nvPr>
            <p:ph type="sldNum" sz="quarter" idx="10"/>
          </p:nvPr>
        </p:nvSpPr>
        <p:spPr>
          <a:xfrm>
            <a:off x="11902850" y="6605072"/>
            <a:ext cx="187551" cy="184666"/>
          </a:xfrm>
          <a:prstGeom prst="rect">
            <a:avLst/>
          </a:prstGeom>
        </p:spPr>
        <p:txBody>
          <a:bodyPr vert="horz" wrap="none" lIns="0" tIns="0" rIns="0" bIns="0" rtlCol="0" anchor="b" anchorCtr="0">
            <a:spAutoFit/>
          </a:bodyPr>
          <a:lstStyle>
            <a:lvl1pPr algn="r" eaLnBrk="1" fontAlgn="auto" hangingPunct="1">
              <a:spcBef>
                <a:spcPts val="0"/>
              </a:spcBef>
              <a:spcAft>
                <a:spcPts val="0"/>
              </a:spcAft>
              <a:defRPr sz="1200">
                <a:solidFill>
                  <a:srgbClr val="FFFFFF"/>
                </a:solidFill>
                <a:latin typeface="+mn-lt"/>
                <a:cs typeface="+mn-cs"/>
              </a:defRPr>
            </a:lvl1pPr>
          </a:lstStyle>
          <a:p>
            <a:pPr>
              <a:defRPr/>
            </a:pPr>
            <a:fld id="{39777D1F-D9F9-457B-89BF-F071EC658E2A}" type="slidenum">
              <a:rPr lang="en-US"/>
              <a:pPr>
                <a:defRPr/>
              </a:pPr>
              <a:t>‹#›</a:t>
            </a:fld>
            <a:endParaRPr lang="en-US" dirty="0"/>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9_Title Only">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a:srcRect/>
          <a:stretch>
            <a:fillRect/>
          </a:stretch>
        </p:blipFill>
        <p:spPr bwMode="auto">
          <a:xfrm>
            <a:off x="11167533" y="30163"/>
            <a:ext cx="457200" cy="342900"/>
          </a:xfrm>
          <a:prstGeom prst="rect">
            <a:avLst/>
          </a:prstGeom>
          <a:noFill/>
          <a:ln w="9525">
            <a:noFill/>
            <a:miter lim="800000"/>
            <a:headEnd/>
            <a:tailEnd/>
          </a:ln>
        </p:spPr>
      </p:pic>
      <p:sp>
        <p:nvSpPr>
          <p:cNvPr id="2" name="Title 1"/>
          <p:cNvSpPr>
            <a:spLocks noGrp="1"/>
          </p:cNvSpPr>
          <p:nvPr>
            <p:ph type="title"/>
          </p:nvPr>
        </p:nvSpPr>
        <p:spPr/>
        <p:txBody>
          <a:bodyPr>
            <a:noAutofit/>
          </a:bodyPr>
          <a:lstStyle/>
          <a:p>
            <a:r>
              <a:rPr lang="en-GB" noProof="0" dirty="0"/>
              <a:t>Click to edit Master title style</a:t>
            </a:r>
          </a:p>
        </p:txBody>
      </p:sp>
      <p:sp>
        <p:nvSpPr>
          <p:cNvPr id="4" name="Slide Number Placeholder 5"/>
          <p:cNvSpPr>
            <a:spLocks noGrp="1"/>
          </p:cNvSpPr>
          <p:nvPr>
            <p:ph type="sldNum" sz="quarter" idx="10"/>
          </p:nvPr>
        </p:nvSpPr>
        <p:spPr>
          <a:xfrm>
            <a:off x="11902850" y="6605072"/>
            <a:ext cx="187551" cy="184666"/>
          </a:xfrm>
          <a:prstGeom prst="rect">
            <a:avLst/>
          </a:prstGeom>
        </p:spPr>
        <p:txBody>
          <a:bodyPr vert="horz" wrap="none" lIns="0" tIns="0" rIns="0" bIns="0" rtlCol="0" anchor="b" anchorCtr="0">
            <a:spAutoFit/>
          </a:bodyPr>
          <a:lstStyle>
            <a:lvl1pPr algn="r" eaLnBrk="1" fontAlgn="auto" hangingPunct="1">
              <a:spcBef>
                <a:spcPts val="0"/>
              </a:spcBef>
              <a:spcAft>
                <a:spcPts val="0"/>
              </a:spcAft>
              <a:defRPr sz="1200">
                <a:solidFill>
                  <a:srgbClr val="FFFFFF"/>
                </a:solidFill>
                <a:latin typeface="+mn-lt"/>
                <a:cs typeface="+mn-cs"/>
              </a:defRPr>
            </a:lvl1pPr>
          </a:lstStyle>
          <a:p>
            <a:pPr>
              <a:defRPr/>
            </a:pPr>
            <a:fld id="{03B071D4-483C-4C6E-BB1A-671D9F064CD8}" type="slidenum">
              <a:rPr lang="en-US"/>
              <a:pPr>
                <a:defRPr/>
              </a:pPr>
              <a:t>‹#›</a:t>
            </a:fld>
            <a:endParaRPr lang="en-US" dirty="0"/>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8"/>
          <p:cNvSpPr>
            <a:spLocks noChangeArrowheads="1"/>
          </p:cNvSpPr>
          <p:nvPr userDrawn="1"/>
        </p:nvSpPr>
        <p:spPr bwMode="auto">
          <a:xfrm>
            <a:off x="582143" y="3638551"/>
            <a:ext cx="11614001" cy="77788"/>
          </a:xfrm>
          <a:prstGeom prst="rect">
            <a:avLst/>
          </a:prstGeom>
          <a:gradFill rotWithShape="1">
            <a:gsLst>
              <a:gs pos="0">
                <a:srgbClr val="4DA6FF">
                  <a:alpha val="49001"/>
                </a:srgbClr>
              </a:gs>
              <a:gs pos="50000">
                <a:schemeClr val="accent1"/>
              </a:gs>
              <a:gs pos="100000">
                <a:srgbClr val="4DA6FF">
                  <a:alpha val="49001"/>
                </a:srgbClr>
              </a:gs>
            </a:gsLst>
            <a:lin ang="0" scaled="1"/>
          </a:gradFill>
          <a:ln w="9525" algn="ctr">
            <a:noFill/>
            <a:miter lim="800000"/>
            <a:headEnd/>
            <a:tailEnd/>
          </a:ln>
          <a:effectLst/>
        </p:spPr>
        <p:txBody>
          <a:bodyPr wrap="none" anchor="ctr"/>
          <a:lstStyle/>
          <a:p>
            <a:pPr>
              <a:defRPr/>
            </a:pPr>
            <a:endParaRPr lang="en-GB" dirty="0">
              <a:solidFill>
                <a:srgbClr val="FFFFFF"/>
              </a:solidFill>
              <a:effectLst>
                <a:outerShdw blurRad="38100" dist="38100" dir="2700000" algn="tl">
                  <a:srgbClr val="000000">
                    <a:alpha val="43137"/>
                  </a:srgbClr>
                </a:outerShdw>
              </a:effectLst>
              <a:latin typeface="Arial" pitchFamily="34" charset="0"/>
              <a:cs typeface="Arial" charset="0"/>
            </a:endParaRPr>
          </a:p>
        </p:txBody>
      </p:sp>
      <p:sp>
        <p:nvSpPr>
          <p:cNvPr id="5" name="Rectangle 21"/>
          <p:cNvSpPr>
            <a:spLocks noChangeArrowheads="1"/>
          </p:cNvSpPr>
          <p:nvPr userDrawn="1"/>
        </p:nvSpPr>
        <p:spPr bwMode="blackWhite">
          <a:xfrm>
            <a:off x="2" y="1095392"/>
            <a:ext cx="12700" cy="9525"/>
          </a:xfrm>
          <a:prstGeom prst="rect">
            <a:avLst/>
          </a:prstGeom>
          <a:solidFill>
            <a:srgbClr val="0000CC"/>
          </a:solidFill>
          <a:ln w="19050" algn="ctr">
            <a:noFill/>
            <a:miter lim="800000"/>
            <a:headEnd/>
            <a:tailEnd/>
          </a:ln>
          <a:effectLst/>
        </p:spPr>
        <p:txBody>
          <a:bodyPr wrap="none" lIns="0" tIns="0" rIns="0" bIns="0" anchor="ctr"/>
          <a:lstStyle/>
          <a:p>
            <a:pPr>
              <a:defRPr/>
            </a:pPr>
            <a:endParaRPr lang="en-GB" dirty="0">
              <a:solidFill>
                <a:srgbClr val="FFFFFF"/>
              </a:solidFill>
              <a:effectLst>
                <a:outerShdw blurRad="38100" dist="38100" dir="2700000" algn="tl">
                  <a:srgbClr val="000000">
                    <a:alpha val="43137"/>
                  </a:srgbClr>
                </a:outerShdw>
              </a:effectLst>
              <a:latin typeface="Arial" pitchFamily="34" charset="0"/>
              <a:cs typeface="Arial" charset="0"/>
            </a:endParaRPr>
          </a:p>
        </p:txBody>
      </p:sp>
      <p:pic>
        <p:nvPicPr>
          <p:cNvPr id="6" name="Picture 6" descr="bmslogo-white"/>
          <p:cNvPicPr>
            <a:picLocks noChangeAspect="1" noChangeArrowheads="1"/>
          </p:cNvPicPr>
          <p:nvPr userDrawn="1"/>
        </p:nvPicPr>
        <p:blipFill>
          <a:blip r:embed="rId2"/>
          <a:srcRect/>
          <a:stretch>
            <a:fillRect/>
          </a:stretch>
        </p:blipFill>
        <p:spPr bwMode="black">
          <a:xfrm>
            <a:off x="4165603" y="5702317"/>
            <a:ext cx="3858684" cy="415925"/>
          </a:xfrm>
          <a:prstGeom prst="rect">
            <a:avLst/>
          </a:prstGeom>
          <a:noFill/>
          <a:ln w="9525">
            <a:noFill/>
            <a:miter lim="800000"/>
            <a:headEnd/>
            <a:tailEnd/>
          </a:ln>
        </p:spPr>
      </p:pic>
      <p:sp>
        <p:nvSpPr>
          <p:cNvPr id="2776066" name="Rectangle 2"/>
          <p:cNvSpPr>
            <a:spLocks noGrp="1" noChangeArrowheads="1"/>
          </p:cNvSpPr>
          <p:nvPr>
            <p:ph type="title"/>
          </p:nvPr>
        </p:nvSpPr>
        <p:spPr>
          <a:xfrm>
            <a:off x="914400" y="2130481"/>
            <a:ext cx="10363200" cy="1470025"/>
          </a:xfrm>
        </p:spPr>
        <p:txBody>
          <a:bodyPr>
            <a:normAutofit/>
          </a:bodyPr>
          <a:lstStyle>
            <a:lvl1pPr algn="ctr">
              <a:defRPr sz="3600" smtClean="0">
                <a:effectLst/>
                <a:latin typeface="+mn-lt"/>
              </a:defRPr>
            </a:lvl1pPr>
          </a:lstStyle>
          <a:p>
            <a:r>
              <a:rPr lang="en-GB" noProof="0"/>
              <a:t>Click to edit Master title style</a:t>
            </a:r>
          </a:p>
        </p:txBody>
      </p:sp>
      <p:sp>
        <p:nvSpPr>
          <p:cNvPr id="2776067" name="Rectangle 3"/>
          <p:cNvSpPr>
            <a:spLocks noGrp="1" noChangeArrowheads="1"/>
          </p:cNvSpPr>
          <p:nvPr>
            <p:ph type="body" idx="1"/>
          </p:nvPr>
        </p:nvSpPr>
        <p:spPr>
          <a:xfrm>
            <a:off x="1828800" y="3886200"/>
            <a:ext cx="8534400" cy="1752600"/>
          </a:xfrm>
        </p:spPr>
        <p:txBody>
          <a:bodyPr>
            <a:normAutofit/>
          </a:bodyPr>
          <a:lstStyle>
            <a:lvl1pPr marL="0" indent="0" algn="ctr">
              <a:buFontTx/>
              <a:buNone/>
              <a:defRPr sz="2800" smtClean="0">
                <a:effectLst/>
                <a:latin typeface="Arial" pitchFamily="34" charset="0"/>
              </a:defRPr>
            </a:lvl1pPr>
          </a:lstStyle>
          <a:p>
            <a:r>
              <a:rPr lang="en-GB" noProof="0"/>
              <a:t>Click to edit Master subtitle style</a:t>
            </a:r>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ivider_Slide">
    <p:spTree>
      <p:nvGrpSpPr>
        <p:cNvPr id="1" name=""/>
        <p:cNvGrpSpPr/>
        <p:nvPr/>
      </p:nvGrpSpPr>
      <p:grpSpPr>
        <a:xfrm>
          <a:off x="0" y="0"/>
          <a:ext cx="0" cy="0"/>
          <a:chOff x="0" y="0"/>
          <a:chExt cx="0" cy="0"/>
        </a:xfrm>
      </p:grpSpPr>
      <p:sp>
        <p:nvSpPr>
          <p:cNvPr id="3" name="Rectangle 18"/>
          <p:cNvSpPr>
            <a:spLocks noChangeArrowheads="1"/>
          </p:cNvSpPr>
          <p:nvPr userDrawn="1"/>
        </p:nvSpPr>
        <p:spPr bwMode="auto">
          <a:xfrm>
            <a:off x="582143" y="3638551"/>
            <a:ext cx="11614001" cy="77788"/>
          </a:xfrm>
          <a:prstGeom prst="rect">
            <a:avLst/>
          </a:prstGeom>
          <a:gradFill rotWithShape="1">
            <a:gsLst>
              <a:gs pos="0">
                <a:srgbClr val="4DA6FF">
                  <a:alpha val="49001"/>
                </a:srgbClr>
              </a:gs>
              <a:gs pos="50000">
                <a:schemeClr val="accent1"/>
              </a:gs>
              <a:gs pos="100000">
                <a:srgbClr val="4DA6FF">
                  <a:alpha val="49001"/>
                </a:srgbClr>
              </a:gs>
            </a:gsLst>
            <a:lin ang="0" scaled="1"/>
          </a:gradFill>
          <a:ln w="9525" algn="ctr">
            <a:noFill/>
            <a:miter lim="800000"/>
            <a:headEnd/>
            <a:tailEnd/>
          </a:ln>
          <a:effectLst/>
        </p:spPr>
        <p:txBody>
          <a:bodyPr wrap="none" anchor="ctr"/>
          <a:lstStyle/>
          <a:p>
            <a:pPr>
              <a:defRPr/>
            </a:pPr>
            <a:endParaRPr lang="en-GB" dirty="0">
              <a:solidFill>
                <a:srgbClr val="FFFFFF"/>
              </a:solidFill>
              <a:effectLst>
                <a:outerShdw blurRad="38100" dist="38100" dir="2700000" algn="tl">
                  <a:srgbClr val="000000">
                    <a:alpha val="43137"/>
                  </a:srgbClr>
                </a:outerShdw>
              </a:effectLst>
              <a:latin typeface="Arial" pitchFamily="34" charset="0"/>
              <a:cs typeface="Arial" charset="0"/>
            </a:endParaRPr>
          </a:p>
        </p:txBody>
      </p:sp>
      <p:sp>
        <p:nvSpPr>
          <p:cNvPr id="4" name="Rectangle 21"/>
          <p:cNvSpPr>
            <a:spLocks noChangeArrowheads="1"/>
          </p:cNvSpPr>
          <p:nvPr userDrawn="1"/>
        </p:nvSpPr>
        <p:spPr bwMode="blackWhite">
          <a:xfrm>
            <a:off x="2" y="1095392"/>
            <a:ext cx="12700" cy="9525"/>
          </a:xfrm>
          <a:prstGeom prst="rect">
            <a:avLst/>
          </a:prstGeom>
          <a:solidFill>
            <a:srgbClr val="0000CC"/>
          </a:solidFill>
          <a:ln w="19050" algn="ctr">
            <a:noFill/>
            <a:miter lim="800000"/>
            <a:headEnd/>
            <a:tailEnd/>
          </a:ln>
          <a:effectLst/>
        </p:spPr>
        <p:txBody>
          <a:bodyPr wrap="none" lIns="0" tIns="0" rIns="0" bIns="0" anchor="ctr"/>
          <a:lstStyle/>
          <a:p>
            <a:pPr>
              <a:defRPr/>
            </a:pPr>
            <a:endParaRPr lang="en-GB" dirty="0">
              <a:solidFill>
                <a:srgbClr val="FFFFFF"/>
              </a:solidFill>
              <a:effectLst>
                <a:outerShdw blurRad="38100" dist="38100" dir="2700000" algn="tl">
                  <a:srgbClr val="000000">
                    <a:alpha val="43137"/>
                  </a:srgbClr>
                </a:outerShdw>
              </a:effectLst>
              <a:latin typeface="Arial" pitchFamily="34" charset="0"/>
              <a:cs typeface="Arial" charset="0"/>
            </a:endParaRPr>
          </a:p>
        </p:txBody>
      </p:sp>
      <p:sp>
        <p:nvSpPr>
          <p:cNvPr id="2776066" name="Rectangle 2"/>
          <p:cNvSpPr>
            <a:spLocks noGrp="1" noChangeArrowheads="1"/>
          </p:cNvSpPr>
          <p:nvPr>
            <p:ph type="title"/>
          </p:nvPr>
        </p:nvSpPr>
        <p:spPr>
          <a:xfrm>
            <a:off x="914400" y="2130481"/>
            <a:ext cx="10363200" cy="1470025"/>
          </a:xfrm>
        </p:spPr>
        <p:txBody>
          <a:bodyPr>
            <a:noAutofit/>
          </a:bodyPr>
          <a:lstStyle>
            <a:lvl1pPr algn="ctr">
              <a:defRPr sz="3600" smtClean="0">
                <a:effectLst/>
                <a:latin typeface="+mn-lt"/>
              </a:defRPr>
            </a:lvl1pPr>
          </a:lstStyle>
          <a:p>
            <a:r>
              <a:rPr lang="en-GB" noProof="0"/>
              <a:t>Click to edit Master title style</a:t>
            </a: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35003" y="1398591"/>
            <a:ext cx="10970684" cy="4884737"/>
          </a:xfrm>
        </p:spPr>
        <p:txBody>
          <a:bodyPr/>
          <a:lstStyle>
            <a:lvl1pPr marL="227013" indent="-227013">
              <a:buClr>
                <a:schemeClr val="accent6"/>
              </a:buClr>
              <a:defRPr lang="en-US" sz="2400" b="1" dirty="0" smtClean="0">
                <a:solidFill>
                  <a:schemeClr val="tx1"/>
                </a:solidFill>
                <a:effectLst/>
                <a:latin typeface="Arial" pitchFamily="34" charset="0"/>
                <a:ea typeface="+mn-ea"/>
                <a:cs typeface="+mn-cs"/>
              </a:defRPr>
            </a:lvl1pPr>
            <a:lvl2pPr marL="669925" indent="-385763">
              <a:buClr>
                <a:schemeClr val="accent1"/>
              </a:buClr>
              <a:defRPr lang="en-US" sz="2200" b="1" dirty="0" smtClean="0">
                <a:solidFill>
                  <a:schemeClr val="tx1"/>
                </a:solidFill>
                <a:effectLst/>
                <a:latin typeface="Arial" pitchFamily="34" charset="0"/>
              </a:defRPr>
            </a:lvl2pPr>
            <a:lvl3pPr marL="914400" indent="-227013">
              <a:buClr>
                <a:schemeClr val="tx1"/>
              </a:buClr>
              <a:defRPr lang="en-US" sz="2000" b="1" dirty="0" smtClean="0">
                <a:solidFill>
                  <a:schemeClr val="tx1"/>
                </a:solidFill>
                <a:effectLst/>
                <a:latin typeface="Arial" pitchFamily="34" charset="0"/>
              </a:defRPr>
            </a:lvl3pPr>
            <a:lvl4pPr marL="1341438" indent="-371475">
              <a:buClr>
                <a:schemeClr val="accent6"/>
              </a:buClr>
              <a:defRPr lang="en-US" sz="1800" b="1" dirty="0">
                <a:solidFill>
                  <a:schemeClr val="tx1"/>
                </a:solidFill>
                <a:effectLst/>
                <a:latin typeface="Arial" pitchFamily="34" charset="0"/>
              </a:defRPr>
            </a:lvl4pPr>
            <a:lvl5pPr marL="1828800" indent="0">
              <a:buClr>
                <a:schemeClr val="accent1"/>
              </a:buClr>
              <a:buNone/>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p:txBody>
      </p:sp>
      <p:sp>
        <p:nvSpPr>
          <p:cNvPr id="22" name="Text Placeholder 21"/>
          <p:cNvSpPr>
            <a:spLocks noGrp="1"/>
          </p:cNvSpPr>
          <p:nvPr>
            <p:ph type="body" sz="quarter" idx="10"/>
          </p:nvPr>
        </p:nvSpPr>
        <p:spPr>
          <a:xfrm>
            <a:off x="635012" y="6348815"/>
            <a:ext cx="10993967" cy="463313"/>
          </a:xfrm>
        </p:spPr>
        <p:txBody>
          <a:bodyPr tIns="0" bIns="0" anchor="b">
            <a:noAutofit/>
          </a:bodyPr>
          <a:lstStyle>
            <a:lvl1pPr marL="0" indent="0">
              <a:lnSpc>
                <a:spcPct val="100000"/>
              </a:lnSpc>
              <a:spcBef>
                <a:spcPts val="200"/>
              </a:spcBef>
              <a:buNone/>
              <a:defRPr sz="1100" b="0"/>
            </a:lvl1pPr>
            <a:lvl2pPr marL="457200" indent="0">
              <a:buNone/>
              <a:defRPr/>
            </a:lvl2pPr>
            <a:lvl3pPr marL="914400" indent="0">
              <a:buNone/>
              <a:defRPr/>
            </a:lvl3pPr>
            <a:lvl4pPr marL="1371600" indent="0">
              <a:buNone/>
              <a:defRPr/>
            </a:lvl4pPr>
            <a:lvl5pPr marL="1828800" indent="0">
              <a:buNone/>
              <a:defRPr/>
            </a:lvl5pPr>
          </a:lstStyle>
          <a:p>
            <a:pPr lvl="0"/>
            <a:r>
              <a:rPr lang="el-GR" noProof="0"/>
              <a:t>Kλικ για επεξεργασία των στυλ του υποδείγματος</a:t>
            </a:r>
          </a:p>
        </p:txBody>
      </p:sp>
      <p:sp>
        <p:nvSpPr>
          <p:cNvPr id="2" name="Title 1"/>
          <p:cNvSpPr>
            <a:spLocks noGrp="1"/>
          </p:cNvSpPr>
          <p:nvPr>
            <p:ph type="title"/>
          </p:nvPr>
        </p:nvSpPr>
        <p:spPr/>
        <p:txBody>
          <a:bodyPr/>
          <a:lstStyle/>
          <a:p>
            <a:r>
              <a:rPr lang="en-GB" noProof="0"/>
              <a:t>Click to edit Master title style</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5003" y="1398591"/>
            <a:ext cx="5371516" cy="4884737"/>
          </a:xfrm>
        </p:spPr>
        <p:txBody>
          <a:bodyPr>
            <a:normAutofit/>
          </a:bodyPr>
          <a:lstStyle>
            <a:lvl1pPr marL="227013" indent="-227013">
              <a:defRPr lang="en-US" sz="2400" b="1" dirty="0" smtClean="0">
                <a:solidFill>
                  <a:schemeClr val="tx1"/>
                </a:solidFill>
                <a:effectLst/>
                <a:latin typeface="Arial" pitchFamily="34" charset="0"/>
                <a:ea typeface="+mn-ea"/>
                <a:cs typeface="+mn-cs"/>
              </a:defRPr>
            </a:lvl1pPr>
            <a:lvl2pPr marL="669925" indent="-385763">
              <a:defRPr lang="en-US" sz="2200" b="1" dirty="0" smtClean="0">
                <a:solidFill>
                  <a:schemeClr val="tx1"/>
                </a:solidFill>
                <a:effectLst/>
                <a:latin typeface="Arial" pitchFamily="34" charset="0"/>
              </a:defRPr>
            </a:lvl2pPr>
            <a:lvl3pPr marL="914400" indent="-227013">
              <a:defRPr lang="en-US" sz="2000" b="1" dirty="0" smtClean="0">
                <a:solidFill>
                  <a:schemeClr val="tx1"/>
                </a:solidFill>
                <a:effectLst/>
                <a:latin typeface="Arial" pitchFamily="34" charset="0"/>
              </a:defRPr>
            </a:lvl3pPr>
            <a:lvl4pPr marL="1341438" indent="-371475">
              <a:defRPr lang="en-US" sz="1800" b="1" dirty="0" smtClean="0">
                <a:solidFill>
                  <a:schemeClr val="tx1"/>
                </a:solidFill>
                <a:effectLst/>
                <a:latin typeface="Arial" pitchFamily="34" charset="0"/>
              </a:defRPr>
            </a:lvl4pPr>
            <a:lvl5pPr>
              <a:defRPr sz="1600"/>
            </a:lvl5pPr>
            <a:lvl6pPr>
              <a:defRPr sz="1800"/>
            </a:lvl6pPr>
            <a:lvl7pPr>
              <a:defRPr sz="1800"/>
            </a:lvl7pPr>
            <a:lvl8pPr>
              <a:defRPr sz="1800"/>
            </a:lvl8pPr>
            <a:lvl9pPr>
              <a:defRPr sz="1800"/>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a:xfrm>
            <a:off x="6098157" y="1398591"/>
            <a:ext cx="5507567" cy="4884737"/>
          </a:xfrm>
        </p:spPr>
        <p:txBody>
          <a:bodyPr>
            <a:normAutofit/>
          </a:bodyPr>
          <a:lstStyle>
            <a:lvl1pPr marL="227013" indent="-227013">
              <a:defRPr lang="en-US" sz="2400" b="1" dirty="0" smtClean="0">
                <a:solidFill>
                  <a:schemeClr val="tx1"/>
                </a:solidFill>
                <a:effectLst/>
                <a:latin typeface="Arial" pitchFamily="34" charset="0"/>
                <a:ea typeface="+mn-ea"/>
                <a:cs typeface="+mn-cs"/>
              </a:defRPr>
            </a:lvl1pPr>
            <a:lvl2pPr marL="669925" indent="-385763">
              <a:defRPr lang="en-US" sz="2200" b="1" dirty="0" smtClean="0">
                <a:solidFill>
                  <a:schemeClr val="tx1"/>
                </a:solidFill>
                <a:effectLst/>
                <a:latin typeface="Arial" pitchFamily="34" charset="0"/>
              </a:defRPr>
            </a:lvl2pPr>
            <a:lvl3pPr marL="914400" indent="-227013">
              <a:defRPr lang="en-US" sz="2000" b="1" dirty="0" smtClean="0">
                <a:solidFill>
                  <a:schemeClr val="tx1"/>
                </a:solidFill>
                <a:effectLst/>
                <a:latin typeface="Arial" pitchFamily="34" charset="0"/>
              </a:defRPr>
            </a:lvl3pPr>
            <a:lvl4pPr marL="1341438" indent="-371475">
              <a:defRPr lang="en-US" sz="1800" b="1" dirty="0" smtClean="0">
                <a:solidFill>
                  <a:schemeClr val="tx1"/>
                </a:solidFill>
                <a:effectLst/>
                <a:latin typeface="Arial" pitchFamily="34" charset="0"/>
              </a:defRPr>
            </a:lvl4pPr>
            <a:lvl5pPr>
              <a:defRPr sz="1600"/>
            </a:lvl5pPr>
            <a:lvl6pPr>
              <a:defRPr sz="1800"/>
            </a:lvl6pPr>
            <a:lvl7pPr>
              <a:defRPr sz="1800"/>
            </a:lvl7pPr>
            <a:lvl8pPr>
              <a:defRPr sz="1800"/>
            </a:lvl8pPr>
            <a:lvl9pPr>
              <a:defRPr sz="1800"/>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 name="Title 1"/>
          <p:cNvSpPr>
            <a:spLocks noGrp="1"/>
          </p:cNvSpPr>
          <p:nvPr>
            <p:ph type="title"/>
          </p:nvPr>
        </p:nvSpPr>
        <p:spPr/>
        <p:txBody>
          <a:bodyPr/>
          <a:lstStyle/>
          <a:p>
            <a:r>
              <a:rPr lang="en-GB" noProof="0"/>
              <a:t>Click to edit Master title style</a:t>
            </a:r>
          </a:p>
        </p:txBody>
      </p:sp>
      <p:sp>
        <p:nvSpPr>
          <p:cNvPr id="6" name="Text Placeholder 21"/>
          <p:cNvSpPr>
            <a:spLocks noGrp="1"/>
          </p:cNvSpPr>
          <p:nvPr>
            <p:ph type="body" sz="quarter" idx="10"/>
          </p:nvPr>
        </p:nvSpPr>
        <p:spPr>
          <a:xfrm>
            <a:off x="635012" y="6348815"/>
            <a:ext cx="10993967" cy="463313"/>
          </a:xfrm>
        </p:spPr>
        <p:txBody>
          <a:bodyPr tIns="0" bIns="0" anchor="b">
            <a:noAutofit/>
          </a:bodyPr>
          <a:lstStyle>
            <a:lvl1pPr marL="0" indent="0">
              <a:lnSpc>
                <a:spcPct val="100000"/>
              </a:lnSpc>
              <a:spcBef>
                <a:spcPts val="200"/>
              </a:spcBef>
              <a:buNone/>
              <a:defRPr sz="1100" b="0"/>
            </a:lvl1pPr>
            <a:lvl2pPr marL="457200" indent="0">
              <a:buNone/>
              <a:defRPr/>
            </a:lvl2pPr>
            <a:lvl3pPr marL="914400" indent="0">
              <a:buNone/>
              <a:defRPr/>
            </a:lvl3pPr>
            <a:lvl4pPr marL="1371600" indent="0">
              <a:buNone/>
              <a:defRPr/>
            </a:lvl4pPr>
            <a:lvl5pPr marL="1828800" indent="0">
              <a:buNone/>
              <a:defRPr/>
            </a:lvl5pPr>
          </a:lstStyle>
          <a:p>
            <a:pPr lvl="0"/>
            <a:r>
              <a:rPr lang="el-GR" noProof="0"/>
              <a:t>Kλικ για επεξεργασία των στυλ του υποδείγματος</a:t>
            </a:r>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Lef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5003" y="1398591"/>
            <a:ext cx="5371516" cy="4884737"/>
          </a:xfrm>
        </p:spPr>
        <p:txBody>
          <a:bodyPr/>
          <a:lstStyle>
            <a:lvl1pPr marL="227013" indent="-227013">
              <a:defRPr lang="en-US" sz="2400" b="1" dirty="0" smtClean="0">
                <a:solidFill>
                  <a:schemeClr val="tx1"/>
                </a:solidFill>
                <a:effectLst/>
                <a:latin typeface="Arial" pitchFamily="34" charset="0"/>
                <a:ea typeface="+mn-ea"/>
                <a:cs typeface="+mn-cs"/>
              </a:defRPr>
            </a:lvl1pPr>
            <a:lvl2pPr marL="669925" indent="-385763">
              <a:defRPr lang="en-US" sz="2200" b="1" dirty="0" smtClean="0">
                <a:solidFill>
                  <a:schemeClr val="tx1"/>
                </a:solidFill>
                <a:effectLst/>
                <a:latin typeface="Arial" pitchFamily="34" charset="0"/>
              </a:defRPr>
            </a:lvl2pPr>
            <a:lvl3pPr marL="914400" indent="-227013">
              <a:defRPr lang="en-US" sz="2000" b="1" dirty="0" smtClean="0">
                <a:solidFill>
                  <a:schemeClr val="tx1"/>
                </a:solidFill>
                <a:effectLst/>
                <a:latin typeface="Arial" pitchFamily="34" charset="0"/>
              </a:defRPr>
            </a:lvl3pPr>
            <a:lvl4pPr marL="1341438" indent="-371475">
              <a:defRPr lang="en-US" sz="1800" b="1" dirty="0" smtClean="0">
                <a:solidFill>
                  <a:schemeClr val="tx1"/>
                </a:solidFill>
                <a:effectLst/>
                <a:latin typeface="Arial" pitchFamily="34" charset="0"/>
              </a:defRPr>
            </a:lvl4pPr>
            <a:lvl5pPr>
              <a:defRPr sz="1800"/>
            </a:lvl5pPr>
            <a:lvl6pPr>
              <a:defRPr sz="1800"/>
            </a:lvl6pPr>
            <a:lvl7pPr>
              <a:defRPr sz="1800"/>
            </a:lvl7pPr>
            <a:lvl8pPr>
              <a:defRPr sz="1800"/>
            </a:lvl8pPr>
            <a:lvl9pPr>
              <a:defRPr sz="1800"/>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 name="Title 1"/>
          <p:cNvSpPr>
            <a:spLocks noGrp="1"/>
          </p:cNvSpPr>
          <p:nvPr>
            <p:ph type="title"/>
          </p:nvPr>
        </p:nvSpPr>
        <p:spPr/>
        <p:txBody>
          <a:bodyPr/>
          <a:lstStyle/>
          <a:p>
            <a:r>
              <a:rPr lang="en-GB" noProof="0"/>
              <a:t>Click to edit Master title style</a:t>
            </a:r>
          </a:p>
        </p:txBody>
      </p:sp>
      <p:sp>
        <p:nvSpPr>
          <p:cNvPr id="5" name="Text Placeholder 21"/>
          <p:cNvSpPr>
            <a:spLocks noGrp="1"/>
          </p:cNvSpPr>
          <p:nvPr>
            <p:ph type="body" sz="quarter" idx="10"/>
          </p:nvPr>
        </p:nvSpPr>
        <p:spPr>
          <a:xfrm>
            <a:off x="635012" y="6348815"/>
            <a:ext cx="10993967" cy="463313"/>
          </a:xfrm>
        </p:spPr>
        <p:txBody>
          <a:bodyPr tIns="0" bIns="0" anchor="b">
            <a:noAutofit/>
          </a:bodyPr>
          <a:lstStyle>
            <a:lvl1pPr marL="0" indent="0">
              <a:lnSpc>
                <a:spcPct val="100000"/>
              </a:lnSpc>
              <a:spcBef>
                <a:spcPts val="200"/>
              </a:spcBef>
              <a:buNone/>
              <a:defRPr sz="1100" b="0"/>
            </a:lvl1pPr>
            <a:lvl2pPr marL="457200" indent="0">
              <a:buNone/>
              <a:defRPr/>
            </a:lvl2pPr>
            <a:lvl3pPr marL="914400" indent="0">
              <a:buNone/>
              <a:defRPr/>
            </a:lvl3pPr>
            <a:lvl4pPr marL="1371600" indent="0">
              <a:buNone/>
              <a:defRPr/>
            </a:lvl4pPr>
            <a:lvl5pPr marL="1828800" indent="0">
              <a:buNone/>
              <a:defRPr/>
            </a:lvl5pPr>
          </a:lstStyle>
          <a:p>
            <a:pPr lvl="0"/>
            <a:r>
              <a:rPr lang="el-GR" noProof="0"/>
              <a:t>Kλικ για επεξεργασία των στυλ του υποδείγματος</a:t>
            </a:r>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 Righ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098157" y="1398591"/>
            <a:ext cx="5507567" cy="4884737"/>
          </a:xfrm>
        </p:spPr>
        <p:txBody>
          <a:bodyPr/>
          <a:lstStyle>
            <a:lvl1pPr marL="227013" indent="-227013">
              <a:defRPr lang="en-US" sz="2400" b="1" dirty="0" smtClean="0">
                <a:solidFill>
                  <a:schemeClr val="tx1"/>
                </a:solidFill>
                <a:effectLst/>
                <a:latin typeface="Arial" pitchFamily="34" charset="0"/>
                <a:ea typeface="+mn-ea"/>
                <a:cs typeface="+mn-cs"/>
              </a:defRPr>
            </a:lvl1pPr>
            <a:lvl2pPr marL="669925" indent="-385763">
              <a:defRPr lang="en-US" sz="2200" b="1" dirty="0" smtClean="0">
                <a:solidFill>
                  <a:schemeClr val="tx1"/>
                </a:solidFill>
                <a:effectLst/>
                <a:latin typeface="Arial" pitchFamily="34" charset="0"/>
              </a:defRPr>
            </a:lvl2pPr>
            <a:lvl3pPr marL="914400" indent="-227013">
              <a:defRPr lang="en-US" sz="2000" b="1" dirty="0" smtClean="0">
                <a:solidFill>
                  <a:schemeClr val="tx1"/>
                </a:solidFill>
                <a:effectLst/>
                <a:latin typeface="Arial" pitchFamily="34" charset="0"/>
              </a:defRPr>
            </a:lvl3pPr>
            <a:lvl4pPr marL="1341438" indent="-371475">
              <a:defRPr lang="en-US" sz="1800" b="1" dirty="0" smtClean="0">
                <a:solidFill>
                  <a:schemeClr val="tx1"/>
                </a:solidFill>
                <a:effectLst/>
                <a:latin typeface="Arial" pitchFamily="34" charset="0"/>
              </a:defRPr>
            </a:lvl4pPr>
            <a:lvl5pPr>
              <a:defRPr sz="1800"/>
            </a:lvl5pPr>
            <a:lvl6pPr>
              <a:defRPr sz="1800"/>
            </a:lvl6pPr>
            <a:lvl7pPr>
              <a:defRPr sz="1800"/>
            </a:lvl7pPr>
            <a:lvl8pPr>
              <a:defRPr sz="1800"/>
            </a:lvl8pPr>
            <a:lvl9pPr>
              <a:defRPr sz="1800"/>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 name="Title 1"/>
          <p:cNvSpPr>
            <a:spLocks noGrp="1"/>
          </p:cNvSpPr>
          <p:nvPr>
            <p:ph type="title"/>
          </p:nvPr>
        </p:nvSpPr>
        <p:spPr/>
        <p:txBody>
          <a:bodyPr/>
          <a:lstStyle/>
          <a:p>
            <a:r>
              <a:rPr lang="en-GB" noProof="0"/>
              <a:t>Click to edit Master title style</a:t>
            </a:r>
          </a:p>
        </p:txBody>
      </p:sp>
      <p:sp>
        <p:nvSpPr>
          <p:cNvPr id="5" name="Text Placeholder 21"/>
          <p:cNvSpPr>
            <a:spLocks noGrp="1"/>
          </p:cNvSpPr>
          <p:nvPr>
            <p:ph type="body" sz="quarter" idx="10"/>
          </p:nvPr>
        </p:nvSpPr>
        <p:spPr>
          <a:xfrm>
            <a:off x="635012" y="6348815"/>
            <a:ext cx="10993967" cy="463313"/>
          </a:xfrm>
        </p:spPr>
        <p:txBody>
          <a:bodyPr tIns="0" bIns="0" anchor="b">
            <a:noAutofit/>
          </a:bodyPr>
          <a:lstStyle>
            <a:lvl1pPr marL="0" indent="0">
              <a:lnSpc>
                <a:spcPct val="100000"/>
              </a:lnSpc>
              <a:spcBef>
                <a:spcPts val="200"/>
              </a:spcBef>
              <a:buNone/>
              <a:defRPr sz="1100" b="0"/>
            </a:lvl1pPr>
            <a:lvl2pPr marL="457200" indent="0">
              <a:buNone/>
              <a:defRPr/>
            </a:lvl2pPr>
            <a:lvl3pPr marL="914400" indent="0">
              <a:buNone/>
              <a:defRPr/>
            </a:lvl3pPr>
            <a:lvl4pPr marL="1371600" indent="0">
              <a:buNone/>
              <a:defRPr/>
            </a:lvl4pPr>
            <a:lvl5pPr marL="1828800" indent="0">
              <a:buNone/>
              <a:defRPr/>
            </a:lvl5pPr>
          </a:lstStyle>
          <a:p>
            <a:pPr lvl="0"/>
            <a:r>
              <a:rPr lang="el-GR" noProof="0"/>
              <a:t>Kλικ για επεξεργασία των στυλ του υποδείγματος</a:t>
            </a:r>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noProof="0" dirty="0"/>
              <a:t>Click to edit Master title style</a:t>
            </a:r>
          </a:p>
        </p:txBody>
      </p:sp>
      <p:sp>
        <p:nvSpPr>
          <p:cNvPr id="4" name="Text Placeholder 21"/>
          <p:cNvSpPr>
            <a:spLocks noGrp="1"/>
          </p:cNvSpPr>
          <p:nvPr>
            <p:ph type="body" sz="quarter" idx="10"/>
          </p:nvPr>
        </p:nvSpPr>
        <p:spPr>
          <a:xfrm>
            <a:off x="635012" y="6348815"/>
            <a:ext cx="10993967" cy="463313"/>
          </a:xfrm>
        </p:spPr>
        <p:txBody>
          <a:bodyPr tIns="0" bIns="0" anchor="b">
            <a:noAutofit/>
          </a:bodyPr>
          <a:lstStyle>
            <a:lvl1pPr marL="0" indent="0">
              <a:lnSpc>
                <a:spcPct val="100000"/>
              </a:lnSpc>
              <a:spcBef>
                <a:spcPts val="200"/>
              </a:spcBef>
              <a:buNone/>
              <a:defRPr sz="1100" b="0"/>
            </a:lvl1pPr>
            <a:lvl2pPr marL="457200" indent="0">
              <a:buNone/>
              <a:defRPr/>
            </a:lvl2pPr>
            <a:lvl3pPr marL="914400" indent="0">
              <a:buNone/>
              <a:defRPr/>
            </a:lvl3pPr>
            <a:lvl4pPr marL="1371600" indent="0">
              <a:buNone/>
              <a:defRPr/>
            </a:lvl4pPr>
            <a:lvl5pPr marL="1828800" indent="0">
              <a:buNone/>
              <a:defRPr/>
            </a:lvl5pPr>
          </a:lstStyle>
          <a:p>
            <a:pPr lvl="0"/>
            <a:r>
              <a:rPr lang="el-GR" noProof="0"/>
              <a:t>Kλικ για επεξεργασία των στυλ του υποδείγματος</a:t>
            </a:r>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6" name="Title 1"/>
          <p:cNvSpPr>
            <a:spLocks noGrp="1"/>
          </p:cNvSpPr>
          <p:nvPr>
            <p:ph type="title"/>
          </p:nvPr>
        </p:nvSpPr>
        <p:spPr>
          <a:xfrm>
            <a:off x="635003" y="179395"/>
            <a:ext cx="10970684" cy="966787"/>
          </a:xfrm>
        </p:spPr>
        <p:txBody>
          <a:bodyPr/>
          <a:lstStyle/>
          <a:p>
            <a:r>
              <a:rPr lang="en-US" dirty="0"/>
              <a:t>Click to edit Master title style</a:t>
            </a: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35003" y="1398589"/>
            <a:ext cx="10970684" cy="4858373"/>
          </a:xfrm>
        </p:spPr>
        <p:txBody>
          <a:bodyPr/>
          <a:lstStyle>
            <a:lvl1pPr>
              <a:lnSpc>
                <a:spcPct val="100000"/>
              </a:lnSpc>
              <a:buClr>
                <a:srgbClr val="FFFF66"/>
              </a:buClr>
              <a:defRPr lang="en-GB" sz="2400" b="1" dirty="0" smtClean="0">
                <a:solidFill>
                  <a:schemeClr val="tx1"/>
                </a:solidFill>
                <a:effectLst>
                  <a:outerShdw blurRad="38100" dist="38100" dir="2700000" algn="tl">
                    <a:srgbClr val="000000"/>
                  </a:outerShdw>
                </a:effectLst>
                <a:latin typeface="Arial" pitchFamily="34" charset="0"/>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 name="Title 1"/>
          <p:cNvSpPr>
            <a:spLocks noGrp="1"/>
          </p:cNvSpPr>
          <p:nvPr>
            <p:ph type="title"/>
          </p:nvPr>
        </p:nvSpPr>
        <p:spPr/>
        <p:txBody>
          <a:bodyPr/>
          <a:lstStyle/>
          <a:p>
            <a:r>
              <a:rPr lang="el-GR"/>
              <a:t>Kλικ για επεξεργασία του τίτλου</a:t>
            </a:r>
            <a:endParaRPr lang="en-US" dirty="0"/>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35003" y="1398591"/>
            <a:ext cx="10970684" cy="4884737"/>
          </a:xfrm>
        </p:spPr>
        <p:txBody>
          <a:bodyPr/>
          <a:lstStyle>
            <a:lvl1pPr marL="227013" indent="-227013">
              <a:buClr>
                <a:schemeClr val="accent2"/>
              </a:buClr>
              <a:defRPr lang="en-US" sz="2400" b="1" dirty="0" smtClean="0">
                <a:solidFill>
                  <a:schemeClr val="tx1"/>
                </a:solidFill>
                <a:effectLst/>
                <a:latin typeface="Arial" pitchFamily="34" charset="0"/>
                <a:ea typeface="+mn-ea"/>
                <a:cs typeface="+mn-cs"/>
              </a:defRPr>
            </a:lvl1pPr>
            <a:lvl2pPr marL="669925" indent="-385763">
              <a:buClr>
                <a:schemeClr val="accent1"/>
              </a:buClr>
              <a:defRPr lang="en-US" sz="2200" b="1" dirty="0" smtClean="0">
                <a:solidFill>
                  <a:schemeClr val="tx1"/>
                </a:solidFill>
                <a:effectLst/>
                <a:latin typeface="Arial" pitchFamily="34" charset="0"/>
              </a:defRPr>
            </a:lvl2pPr>
            <a:lvl3pPr marL="914400" indent="-227013">
              <a:buClr>
                <a:schemeClr val="tx1"/>
              </a:buClr>
              <a:defRPr lang="en-US" sz="2000" b="1" dirty="0" smtClean="0">
                <a:solidFill>
                  <a:schemeClr val="tx1"/>
                </a:solidFill>
                <a:effectLst/>
                <a:latin typeface="Arial" pitchFamily="34" charset="0"/>
              </a:defRPr>
            </a:lvl3pPr>
            <a:lvl4pPr marL="1341438" indent="-371475">
              <a:buClr>
                <a:schemeClr val="accent2"/>
              </a:buClr>
              <a:defRPr lang="en-US" sz="1800" b="1" dirty="0">
                <a:solidFill>
                  <a:schemeClr val="tx1"/>
                </a:solidFill>
                <a:effectLst/>
                <a:latin typeface="Arial" pitchFamily="34" charset="0"/>
              </a:defRPr>
            </a:lvl4pPr>
            <a:lvl5pPr marL="1828800" indent="0">
              <a:buClr>
                <a:schemeClr val="accent1"/>
              </a:buClr>
              <a:buNone/>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p:txBody>
      </p:sp>
      <p:sp>
        <p:nvSpPr>
          <p:cNvPr id="2" name="Title 1"/>
          <p:cNvSpPr>
            <a:spLocks noGrp="1"/>
          </p:cNvSpPr>
          <p:nvPr>
            <p:ph type="title"/>
          </p:nvPr>
        </p:nvSpPr>
        <p:spPr/>
        <p:txBody>
          <a:bodyPr/>
          <a:lstStyle>
            <a:lvl1pPr>
              <a:defRPr>
                <a:solidFill>
                  <a:schemeClr val="accent2"/>
                </a:solidFill>
              </a:defRPr>
            </a:lvl1pPr>
          </a:lstStyle>
          <a:p>
            <a:r>
              <a:rPr lang="en-GB" noProof="0" dirty="0"/>
              <a:t>Click to edit Master title style</a:t>
            </a:r>
          </a:p>
        </p:txBody>
      </p:sp>
      <p:sp>
        <p:nvSpPr>
          <p:cNvPr id="4" name="Slide Number Placeholder 5"/>
          <p:cNvSpPr>
            <a:spLocks noGrp="1"/>
          </p:cNvSpPr>
          <p:nvPr>
            <p:ph type="sldNum" sz="quarter" idx="10"/>
          </p:nvPr>
        </p:nvSpPr>
        <p:spPr>
          <a:xfrm>
            <a:off x="11902850" y="6605072"/>
            <a:ext cx="187551" cy="184666"/>
          </a:xfrm>
          <a:prstGeom prst="rect">
            <a:avLst/>
          </a:prstGeom>
        </p:spPr>
        <p:txBody>
          <a:bodyPr vert="horz" wrap="none" lIns="0" tIns="0" rIns="0" bIns="0" rtlCol="0" anchor="b" anchorCtr="0">
            <a:spAutoFit/>
          </a:bodyPr>
          <a:lstStyle>
            <a:lvl1pPr algn="r" eaLnBrk="1" fontAlgn="auto" hangingPunct="1">
              <a:spcBef>
                <a:spcPts val="0"/>
              </a:spcBef>
              <a:spcAft>
                <a:spcPts val="0"/>
              </a:spcAft>
              <a:defRPr sz="1200">
                <a:solidFill>
                  <a:srgbClr val="FFFFFF"/>
                </a:solidFill>
                <a:latin typeface="+mn-lt"/>
                <a:cs typeface="+mn-cs"/>
              </a:defRPr>
            </a:lvl1pPr>
          </a:lstStyle>
          <a:p>
            <a:pPr>
              <a:defRPr/>
            </a:pPr>
            <a:fld id="{F6CCCAC9-BDBA-4098-8D51-606D8C59B496}" type="slidenum">
              <a:rPr lang="en-US"/>
              <a:pPr>
                <a:defRPr/>
              </a:pPr>
              <a:t>‹#›</a:t>
            </a:fld>
            <a:endParaRPr lang="en-US" dirty="0"/>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noProof="0" dirty="0"/>
              <a:t>Click to edit Master title style</a:t>
            </a:r>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p>
        </p:txBody>
      </p:sp>
      <p:sp>
        <p:nvSpPr>
          <p:cNvPr id="5" name="Text Placeholder 4"/>
          <p:cNvSpPr>
            <a:spLocks noGrp="1"/>
          </p:cNvSpPr>
          <p:nvPr>
            <p:ph type="body" sz="quarter" idx="10"/>
          </p:nvPr>
        </p:nvSpPr>
        <p:spPr>
          <a:xfrm>
            <a:off x="635000" y="1397562"/>
            <a:ext cx="11252200" cy="4689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noProof="0" dirty="0"/>
              <a:t>Click to edit Master title style</a:t>
            </a:r>
          </a:p>
        </p:txBody>
      </p:sp>
      <p:sp>
        <p:nvSpPr>
          <p:cNvPr id="3" name="Slide Number Placeholder 5"/>
          <p:cNvSpPr>
            <a:spLocks noGrp="1"/>
          </p:cNvSpPr>
          <p:nvPr>
            <p:ph type="sldNum" sz="quarter" idx="10"/>
          </p:nvPr>
        </p:nvSpPr>
        <p:spPr>
          <a:xfrm>
            <a:off x="11902850" y="6605072"/>
            <a:ext cx="187551" cy="184666"/>
          </a:xfrm>
          <a:prstGeom prst="rect">
            <a:avLst/>
          </a:prstGeom>
        </p:spPr>
        <p:txBody>
          <a:bodyPr vert="horz" wrap="none" lIns="0" tIns="0" rIns="0" bIns="0" rtlCol="0" anchor="b" anchorCtr="0">
            <a:spAutoFit/>
          </a:bodyPr>
          <a:lstStyle>
            <a:lvl1pPr algn="r" eaLnBrk="1" fontAlgn="auto" hangingPunct="1">
              <a:spcBef>
                <a:spcPts val="0"/>
              </a:spcBef>
              <a:spcAft>
                <a:spcPts val="0"/>
              </a:spcAft>
              <a:defRPr sz="1200">
                <a:solidFill>
                  <a:srgbClr val="FFFFFF"/>
                </a:solidFill>
                <a:latin typeface="+mn-lt"/>
                <a:cs typeface="+mn-cs"/>
              </a:defRPr>
            </a:lvl1pPr>
          </a:lstStyle>
          <a:p>
            <a:pPr>
              <a:defRPr/>
            </a:pPr>
            <a:fld id="{9A3A55E7-A57F-424E-918B-02EC7BB96D18}"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35003" y="1398591"/>
            <a:ext cx="10970684" cy="4884737"/>
          </a:xfrm>
        </p:spPr>
        <p:txBody>
          <a:bodyPr/>
          <a:lstStyle>
            <a:lvl1pPr marL="227013" indent="-227013">
              <a:buClr>
                <a:schemeClr val="accent6"/>
              </a:buClr>
              <a:defRPr lang="en-US" sz="2400" b="1" dirty="0" smtClean="0">
                <a:solidFill>
                  <a:schemeClr val="tx1"/>
                </a:solidFill>
                <a:effectLst/>
                <a:latin typeface="Arial" pitchFamily="34" charset="0"/>
                <a:ea typeface="+mn-ea"/>
                <a:cs typeface="+mn-cs"/>
              </a:defRPr>
            </a:lvl1pPr>
            <a:lvl2pPr marL="669925" indent="-385763">
              <a:buClr>
                <a:schemeClr val="accent1"/>
              </a:buClr>
              <a:defRPr lang="en-US" sz="2200" b="1" dirty="0" smtClean="0">
                <a:solidFill>
                  <a:schemeClr val="tx1"/>
                </a:solidFill>
                <a:effectLst/>
                <a:latin typeface="Arial" pitchFamily="34" charset="0"/>
              </a:defRPr>
            </a:lvl2pPr>
            <a:lvl3pPr marL="914400" indent="-227013">
              <a:buClr>
                <a:schemeClr val="tx1"/>
              </a:buClr>
              <a:defRPr lang="en-US" sz="2000" b="1" dirty="0" smtClean="0">
                <a:solidFill>
                  <a:schemeClr val="tx1"/>
                </a:solidFill>
                <a:effectLst/>
                <a:latin typeface="Arial" pitchFamily="34" charset="0"/>
              </a:defRPr>
            </a:lvl3pPr>
            <a:lvl4pPr marL="1341438" indent="-371475">
              <a:buClr>
                <a:schemeClr val="accent6"/>
              </a:buClr>
              <a:defRPr lang="en-US" sz="1800" b="1" dirty="0">
                <a:solidFill>
                  <a:schemeClr val="tx1"/>
                </a:solidFill>
                <a:effectLst/>
                <a:latin typeface="Arial" pitchFamily="34" charset="0"/>
              </a:defRPr>
            </a:lvl4pPr>
            <a:lvl5pPr marL="1828800" indent="0">
              <a:buClr>
                <a:schemeClr val="accent1"/>
              </a:buClr>
              <a:buNone/>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p:txBody>
      </p:sp>
      <p:sp>
        <p:nvSpPr>
          <p:cNvPr id="2" name="Title 1"/>
          <p:cNvSpPr>
            <a:spLocks noGrp="1"/>
          </p:cNvSpPr>
          <p:nvPr>
            <p:ph type="title"/>
          </p:nvPr>
        </p:nvSpPr>
        <p:spPr/>
        <p:txBody>
          <a:bodyPr/>
          <a:lstStyle/>
          <a:p>
            <a:r>
              <a:rPr lang="en-GB" noProof="0"/>
              <a:t>Click to edit Master title style</a:t>
            </a:r>
          </a:p>
        </p:txBody>
      </p:sp>
      <p:sp>
        <p:nvSpPr>
          <p:cNvPr id="4" name="Slide Number Placeholder 5"/>
          <p:cNvSpPr>
            <a:spLocks noGrp="1"/>
          </p:cNvSpPr>
          <p:nvPr>
            <p:ph type="sldNum" sz="quarter" idx="10"/>
          </p:nvPr>
        </p:nvSpPr>
        <p:spPr>
          <a:xfrm>
            <a:off x="11902850" y="6605072"/>
            <a:ext cx="187551" cy="184666"/>
          </a:xfrm>
          <a:prstGeom prst="rect">
            <a:avLst/>
          </a:prstGeom>
        </p:spPr>
        <p:txBody>
          <a:bodyPr vert="horz" wrap="none" lIns="0" tIns="0" rIns="0" bIns="0" rtlCol="0" anchor="b" anchorCtr="0">
            <a:spAutoFit/>
          </a:bodyPr>
          <a:lstStyle>
            <a:lvl1pPr algn="r" eaLnBrk="1" fontAlgn="auto" hangingPunct="1">
              <a:spcBef>
                <a:spcPts val="0"/>
              </a:spcBef>
              <a:spcAft>
                <a:spcPts val="0"/>
              </a:spcAft>
              <a:defRPr sz="1200">
                <a:solidFill>
                  <a:srgbClr val="FFFFFF"/>
                </a:solidFill>
                <a:latin typeface="+mn-lt"/>
                <a:cs typeface="+mn-cs"/>
              </a:defRPr>
            </a:lvl1pPr>
          </a:lstStyle>
          <a:p>
            <a:pPr>
              <a:defRPr/>
            </a:pPr>
            <a:fld id="{1C5316B5-92E5-473F-A209-269A4112092E}" type="slidenum">
              <a:rPr lang="en-US"/>
              <a:pPr>
                <a:defRPr/>
              </a:pPr>
              <a:t>‹#›</a:t>
            </a:fld>
            <a:endParaRPr lang="en-US" dirty="0"/>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9_Title Only">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a:srcRect/>
          <a:stretch>
            <a:fillRect/>
          </a:stretch>
        </p:blipFill>
        <p:spPr bwMode="auto">
          <a:xfrm>
            <a:off x="11167533" y="30163"/>
            <a:ext cx="457200" cy="342900"/>
          </a:xfrm>
          <a:prstGeom prst="rect">
            <a:avLst/>
          </a:prstGeom>
          <a:noFill/>
          <a:ln w="9525">
            <a:noFill/>
            <a:miter lim="800000"/>
            <a:headEnd/>
            <a:tailEnd/>
          </a:ln>
        </p:spPr>
      </p:pic>
      <p:sp>
        <p:nvSpPr>
          <p:cNvPr id="2" name="Title 1"/>
          <p:cNvSpPr>
            <a:spLocks noGrp="1"/>
          </p:cNvSpPr>
          <p:nvPr>
            <p:ph type="title"/>
          </p:nvPr>
        </p:nvSpPr>
        <p:spPr/>
        <p:txBody>
          <a:bodyPr>
            <a:noAutofit/>
          </a:bodyPr>
          <a:lstStyle/>
          <a:p>
            <a:r>
              <a:rPr lang="en-GB" noProof="0" dirty="0"/>
              <a:t>Click to edit Master title style</a:t>
            </a:r>
          </a:p>
        </p:txBody>
      </p:sp>
      <p:sp>
        <p:nvSpPr>
          <p:cNvPr id="4" name="Slide Number Placeholder 5"/>
          <p:cNvSpPr>
            <a:spLocks noGrp="1"/>
          </p:cNvSpPr>
          <p:nvPr>
            <p:ph type="sldNum" sz="quarter" idx="10"/>
          </p:nvPr>
        </p:nvSpPr>
        <p:spPr>
          <a:xfrm>
            <a:off x="11902850" y="6605072"/>
            <a:ext cx="187551" cy="184666"/>
          </a:xfrm>
          <a:prstGeom prst="rect">
            <a:avLst/>
          </a:prstGeom>
        </p:spPr>
        <p:txBody>
          <a:bodyPr vert="horz" wrap="none" lIns="0" tIns="0" rIns="0" bIns="0" rtlCol="0" anchor="b" anchorCtr="0">
            <a:spAutoFit/>
          </a:bodyPr>
          <a:lstStyle>
            <a:lvl1pPr algn="r" eaLnBrk="1" fontAlgn="auto" hangingPunct="1">
              <a:spcBef>
                <a:spcPts val="0"/>
              </a:spcBef>
              <a:spcAft>
                <a:spcPts val="0"/>
              </a:spcAft>
              <a:defRPr sz="1200">
                <a:solidFill>
                  <a:srgbClr val="FFFFFF"/>
                </a:solidFill>
                <a:latin typeface="+mn-lt"/>
                <a:cs typeface="+mn-cs"/>
              </a:defRPr>
            </a:lvl1pPr>
          </a:lstStyle>
          <a:p>
            <a:pPr>
              <a:defRPr/>
            </a:pPr>
            <a:fld id="{64F71D04-1551-4140-9EAA-B9C7DB1D83C5}" type="slidenum">
              <a:rPr lang="en-US"/>
              <a:pPr>
                <a:defRPr/>
              </a:pPr>
              <a:t>‹#›</a:t>
            </a:fld>
            <a:endParaRPr lang="en-US" dirty="0"/>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2130480"/>
            <a:ext cx="103632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a:t>Κάντε κλικ για να επεξεργαστείτε τον υπότιτλο του υποδείγματος</a:t>
            </a: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55"/>
            <a:ext cx="103632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914400" y="1828802"/>
            <a:ext cx="5334000" cy="3806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6451600" y="1828802"/>
            <a:ext cx="5334000" cy="3806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4638"/>
            <a:ext cx="10972800" cy="1143000"/>
          </a:xfrm>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619340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619340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3" y="273050"/>
            <a:ext cx="4011084"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4766733" y="27306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3" y="273050"/>
            <a:ext cx="4011084"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0"/>
            <a:ext cx="73152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9017000" y="304815"/>
            <a:ext cx="2768600" cy="53308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711200" y="304815"/>
            <a:ext cx="8102600" cy="53308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pl-PL"/>
          </a:p>
        </p:txBody>
      </p:sp>
      <p:sp>
        <p:nvSpPr>
          <p:cNvPr id="9" name="Text Placeholder 6"/>
          <p:cNvSpPr>
            <a:spLocks noGrp="1"/>
          </p:cNvSpPr>
          <p:nvPr>
            <p:ph type="body" sz="quarter" idx="10"/>
          </p:nvPr>
        </p:nvSpPr>
        <p:spPr>
          <a:xfrm>
            <a:off x="527052" y="6178133"/>
            <a:ext cx="5427365" cy="328856"/>
          </a:xfrm>
        </p:spPr>
        <p:txBody>
          <a:bodyPr anchor="b"/>
          <a:lstStyle>
            <a:lvl1pPr marL="0" indent="0">
              <a:spcBef>
                <a:spcPts val="0"/>
              </a:spcBef>
              <a:buNone/>
              <a:defRPr sz="900"/>
            </a:lvl1pPr>
          </a:lstStyle>
          <a:p>
            <a:pPr lvl="0"/>
            <a:r>
              <a:rPr lang="en-US" dirty="0"/>
              <a:t>Click to edit Master text styles</a:t>
            </a:r>
            <a:endParaRPr lang="en-GB" dirty="0"/>
          </a:p>
        </p:txBody>
      </p:sp>
      <p:sp>
        <p:nvSpPr>
          <p:cNvPr id="10" name="Text Placeholder 6"/>
          <p:cNvSpPr>
            <a:spLocks noGrp="1"/>
          </p:cNvSpPr>
          <p:nvPr>
            <p:ph type="body" sz="quarter" idx="11"/>
          </p:nvPr>
        </p:nvSpPr>
        <p:spPr>
          <a:xfrm>
            <a:off x="6146806" y="6178133"/>
            <a:ext cx="5518151" cy="328856"/>
          </a:xfrm>
        </p:spPr>
        <p:txBody>
          <a:bodyPr anchor="b"/>
          <a:lstStyle>
            <a:lvl1pPr marL="0" indent="0" algn="r">
              <a:spcBef>
                <a:spcPts val="0"/>
              </a:spcBef>
              <a:buNone/>
              <a:defRPr sz="900"/>
            </a:lvl1pPr>
          </a:lstStyle>
          <a:p>
            <a:pPr lvl="0"/>
            <a:r>
              <a:rPr lang="en-US" dirty="0"/>
              <a:t>Click to edit Master text styles</a:t>
            </a:r>
            <a:endParaRPr lang="en-GB"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2130488"/>
            <a:ext cx="103632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828800" y="3886200"/>
            <a:ext cx="8534400" cy="1752600"/>
          </a:xfrm>
        </p:spPr>
        <p:txBody>
          <a:bodyPr/>
          <a:lstStyle>
            <a:lvl1pPr marL="0" indent="0" algn="ctr">
              <a:buNone/>
              <a:defRPr/>
            </a:lvl1pPr>
            <a:lvl2pPr marL="457155" indent="0" algn="ctr">
              <a:buNone/>
              <a:defRPr/>
            </a:lvl2pPr>
            <a:lvl3pPr marL="914309" indent="0" algn="ctr">
              <a:buNone/>
              <a:defRPr/>
            </a:lvl3pPr>
            <a:lvl4pPr marL="1371464" indent="0" algn="ctr">
              <a:buNone/>
              <a:defRPr/>
            </a:lvl4pPr>
            <a:lvl5pPr marL="1828618" indent="0" algn="ctr">
              <a:buNone/>
              <a:defRPr/>
            </a:lvl5pPr>
            <a:lvl6pPr marL="2285774" indent="0" algn="ctr">
              <a:buNone/>
              <a:defRPr/>
            </a:lvl6pPr>
            <a:lvl7pPr marL="2742926" indent="0" algn="ctr">
              <a:buNone/>
              <a:defRPr/>
            </a:lvl7pPr>
            <a:lvl8pPr marL="3200080" indent="0" algn="ctr">
              <a:buNone/>
              <a:defRPr/>
            </a:lvl8pPr>
            <a:lvl9pPr marL="3657235" indent="0" algn="ctr">
              <a:buNone/>
              <a:defRPr/>
            </a:lvl9pPr>
          </a:lstStyle>
          <a:p>
            <a:r>
              <a:rPr lang="el-GR"/>
              <a:t>Κάντε κλικ για να επεξεργαστείτε τον υπότιτλο του υποδείγματος</a:t>
            </a: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57"/>
            <a:ext cx="103632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963084" y="2906713"/>
            <a:ext cx="10363200" cy="1500187"/>
          </a:xfrm>
        </p:spPr>
        <p:txBody>
          <a:bodyPr anchor="b"/>
          <a:lstStyle>
            <a:lvl1pPr marL="0" indent="0">
              <a:buNone/>
              <a:defRPr sz="2000"/>
            </a:lvl1pPr>
            <a:lvl2pPr marL="457155" indent="0">
              <a:buNone/>
              <a:defRPr sz="1900"/>
            </a:lvl2pPr>
            <a:lvl3pPr marL="914309" indent="0">
              <a:buNone/>
              <a:defRPr sz="1600"/>
            </a:lvl3pPr>
            <a:lvl4pPr marL="1371464" indent="0">
              <a:buNone/>
              <a:defRPr sz="1500"/>
            </a:lvl4pPr>
            <a:lvl5pPr marL="1828618" indent="0">
              <a:buNone/>
              <a:defRPr sz="1500"/>
            </a:lvl5pPr>
            <a:lvl6pPr marL="2285774" indent="0">
              <a:buNone/>
              <a:defRPr sz="1500"/>
            </a:lvl6pPr>
            <a:lvl7pPr marL="2742926" indent="0">
              <a:buNone/>
              <a:defRPr sz="1500"/>
            </a:lvl7pPr>
            <a:lvl8pPr marL="3200080" indent="0">
              <a:buNone/>
              <a:defRPr sz="1500"/>
            </a:lvl8pPr>
            <a:lvl9pPr marL="3657235" indent="0">
              <a:buNone/>
              <a:defRPr sz="1500"/>
            </a:lvl9pPr>
          </a:lstStyle>
          <a:p>
            <a:pPr lvl="0"/>
            <a:r>
              <a:rPr lang="el-GR"/>
              <a:t>Kλικ για επεξεργασία των στυλ του υποδείγματος</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914400" y="1828803"/>
            <a:ext cx="5334000" cy="3806825"/>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6451600" y="1828803"/>
            <a:ext cx="5334000" cy="3806825"/>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4637"/>
            <a:ext cx="10972800" cy="1143000"/>
          </a:xfrm>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609600" y="1535113"/>
            <a:ext cx="5386917" cy="639763"/>
          </a:xfrm>
        </p:spPr>
        <p:txBody>
          <a:bodyPr anchor="b"/>
          <a:lstStyle>
            <a:lvl1pPr marL="0" indent="0">
              <a:buNone/>
              <a:defRPr sz="2400" b="1"/>
            </a:lvl1pPr>
            <a:lvl2pPr marL="457155" indent="0">
              <a:buNone/>
              <a:defRPr sz="2000" b="1"/>
            </a:lvl2pPr>
            <a:lvl3pPr marL="914309" indent="0">
              <a:buNone/>
              <a:defRPr sz="1900" b="1"/>
            </a:lvl3pPr>
            <a:lvl4pPr marL="1371464" indent="0">
              <a:buNone/>
              <a:defRPr sz="1600" b="1"/>
            </a:lvl4pPr>
            <a:lvl5pPr marL="1828618" indent="0">
              <a:buNone/>
              <a:defRPr sz="1600" b="1"/>
            </a:lvl5pPr>
            <a:lvl6pPr marL="2285774" indent="0">
              <a:buNone/>
              <a:defRPr sz="1600" b="1"/>
            </a:lvl6pPr>
            <a:lvl7pPr marL="2742926" indent="0">
              <a:buNone/>
              <a:defRPr sz="1600" b="1"/>
            </a:lvl7pPr>
            <a:lvl8pPr marL="3200080" indent="0">
              <a:buNone/>
              <a:defRPr sz="1600" b="1"/>
            </a:lvl8pPr>
            <a:lvl9pPr marL="3657235"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609600" y="2174875"/>
            <a:ext cx="5386917"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6193410" y="1535113"/>
            <a:ext cx="5389033" cy="639763"/>
          </a:xfrm>
        </p:spPr>
        <p:txBody>
          <a:bodyPr anchor="b"/>
          <a:lstStyle>
            <a:lvl1pPr marL="0" indent="0">
              <a:buNone/>
              <a:defRPr sz="2400" b="1"/>
            </a:lvl1pPr>
            <a:lvl2pPr marL="457155" indent="0">
              <a:buNone/>
              <a:defRPr sz="2000" b="1"/>
            </a:lvl2pPr>
            <a:lvl3pPr marL="914309" indent="0">
              <a:buNone/>
              <a:defRPr sz="1900" b="1"/>
            </a:lvl3pPr>
            <a:lvl4pPr marL="1371464" indent="0">
              <a:buNone/>
              <a:defRPr sz="1600" b="1"/>
            </a:lvl4pPr>
            <a:lvl5pPr marL="1828618" indent="0">
              <a:buNone/>
              <a:defRPr sz="1600" b="1"/>
            </a:lvl5pPr>
            <a:lvl6pPr marL="2285774" indent="0">
              <a:buNone/>
              <a:defRPr sz="1600" b="1"/>
            </a:lvl6pPr>
            <a:lvl7pPr marL="2742926" indent="0">
              <a:buNone/>
              <a:defRPr sz="1600" b="1"/>
            </a:lvl7pPr>
            <a:lvl8pPr marL="3200080" indent="0">
              <a:buNone/>
              <a:defRPr sz="1600" b="1"/>
            </a:lvl8pPr>
            <a:lvl9pPr marL="3657235"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6193410" y="2174875"/>
            <a:ext cx="5389033"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0"/>
            <a:ext cx="73152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3" y="273049"/>
            <a:ext cx="4011084" cy="1162051"/>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4766733" y="2730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609603" y="1435104"/>
            <a:ext cx="4011084" cy="4691063"/>
          </a:xfrm>
        </p:spPr>
        <p:txBody>
          <a:bodyPr/>
          <a:lstStyle>
            <a:lvl1pPr marL="0" indent="0">
              <a:buNone/>
              <a:defRPr sz="1500"/>
            </a:lvl1pPr>
            <a:lvl2pPr marL="457155" indent="0">
              <a:buNone/>
              <a:defRPr sz="1200"/>
            </a:lvl2pPr>
            <a:lvl3pPr marL="914309" indent="0">
              <a:buNone/>
              <a:defRPr sz="1100"/>
            </a:lvl3pPr>
            <a:lvl4pPr marL="1371464" indent="0">
              <a:buNone/>
              <a:defRPr sz="900"/>
            </a:lvl4pPr>
            <a:lvl5pPr marL="1828618" indent="0">
              <a:buNone/>
              <a:defRPr sz="900"/>
            </a:lvl5pPr>
            <a:lvl6pPr marL="2285774" indent="0">
              <a:buNone/>
              <a:defRPr sz="900"/>
            </a:lvl6pPr>
            <a:lvl7pPr marL="2742926" indent="0">
              <a:buNone/>
              <a:defRPr sz="900"/>
            </a:lvl7pPr>
            <a:lvl8pPr marL="3200080" indent="0">
              <a:buNone/>
              <a:defRPr sz="900"/>
            </a:lvl8pPr>
            <a:lvl9pPr marL="3657235" indent="0">
              <a:buNone/>
              <a:defRPr sz="900"/>
            </a:lvl9pPr>
          </a:lstStyle>
          <a:p>
            <a:pPr lvl="0"/>
            <a:r>
              <a:rPr lang="el-GR"/>
              <a:t>Kλικ για επεξεργασία των στυλ του υποδείγματος</a:t>
            </a: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1"/>
            <a:ext cx="7315200" cy="566739"/>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2389717" y="612775"/>
            <a:ext cx="7315200" cy="4114800"/>
          </a:xfrm>
        </p:spPr>
        <p:txBody>
          <a:bodyPr/>
          <a:lstStyle>
            <a:lvl1pPr marL="0" indent="0">
              <a:buNone/>
              <a:defRPr sz="3200"/>
            </a:lvl1pPr>
            <a:lvl2pPr marL="457155" indent="0">
              <a:buNone/>
              <a:defRPr sz="2800"/>
            </a:lvl2pPr>
            <a:lvl3pPr marL="914309" indent="0">
              <a:buNone/>
              <a:defRPr sz="2400"/>
            </a:lvl3pPr>
            <a:lvl4pPr marL="1371464" indent="0">
              <a:buNone/>
              <a:defRPr sz="2000"/>
            </a:lvl4pPr>
            <a:lvl5pPr marL="1828618" indent="0">
              <a:buNone/>
              <a:defRPr sz="2000"/>
            </a:lvl5pPr>
            <a:lvl6pPr marL="2285774" indent="0">
              <a:buNone/>
              <a:defRPr sz="2000"/>
            </a:lvl6pPr>
            <a:lvl7pPr marL="2742926" indent="0">
              <a:buNone/>
              <a:defRPr sz="2000"/>
            </a:lvl7pPr>
            <a:lvl8pPr marL="3200080" indent="0">
              <a:buNone/>
              <a:defRPr sz="2000"/>
            </a:lvl8pPr>
            <a:lvl9pPr marL="3657235" indent="0">
              <a:buNone/>
              <a:defRPr sz="2000"/>
            </a:lvl9pPr>
          </a:lstStyle>
          <a:p>
            <a:pPr lvl="0"/>
            <a:endParaRPr lang="el-GR" noProof="0"/>
          </a:p>
        </p:txBody>
      </p:sp>
      <p:sp>
        <p:nvSpPr>
          <p:cNvPr id="4" name="3 - Θέση κειμένου"/>
          <p:cNvSpPr>
            <a:spLocks noGrp="1"/>
          </p:cNvSpPr>
          <p:nvPr>
            <p:ph type="body" sz="half" idx="2"/>
          </p:nvPr>
        </p:nvSpPr>
        <p:spPr>
          <a:xfrm>
            <a:off x="2389717" y="5367342"/>
            <a:ext cx="7315200" cy="804863"/>
          </a:xfrm>
        </p:spPr>
        <p:txBody>
          <a:bodyPr/>
          <a:lstStyle>
            <a:lvl1pPr marL="0" indent="0">
              <a:buNone/>
              <a:defRPr sz="1500"/>
            </a:lvl1pPr>
            <a:lvl2pPr marL="457155" indent="0">
              <a:buNone/>
              <a:defRPr sz="1200"/>
            </a:lvl2pPr>
            <a:lvl3pPr marL="914309" indent="0">
              <a:buNone/>
              <a:defRPr sz="1100"/>
            </a:lvl3pPr>
            <a:lvl4pPr marL="1371464" indent="0">
              <a:buNone/>
              <a:defRPr sz="900"/>
            </a:lvl4pPr>
            <a:lvl5pPr marL="1828618" indent="0">
              <a:buNone/>
              <a:defRPr sz="900"/>
            </a:lvl5pPr>
            <a:lvl6pPr marL="2285774" indent="0">
              <a:buNone/>
              <a:defRPr sz="900"/>
            </a:lvl6pPr>
            <a:lvl7pPr marL="2742926" indent="0">
              <a:buNone/>
              <a:defRPr sz="900"/>
            </a:lvl7pPr>
            <a:lvl8pPr marL="3200080" indent="0">
              <a:buNone/>
              <a:defRPr sz="900"/>
            </a:lvl8pPr>
            <a:lvl9pPr marL="3657235" indent="0">
              <a:buNone/>
              <a:defRPr sz="900"/>
            </a:lvl9pPr>
          </a:lstStyle>
          <a:p>
            <a:pPr lvl="0"/>
            <a:r>
              <a:rPr lang="el-GR"/>
              <a:t>Kλικ για επεξεργασία των στυλ του υποδείγματος</a:t>
            </a: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9017000" y="304815"/>
            <a:ext cx="2768600" cy="53308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711200" y="304815"/>
            <a:ext cx="8102600" cy="53308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2130492"/>
            <a:ext cx="103632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828800" y="3886200"/>
            <a:ext cx="8534400" cy="1752600"/>
          </a:xfrm>
        </p:spPr>
        <p:txBody>
          <a:bodyPr/>
          <a:lstStyle>
            <a:lvl1pPr marL="0" indent="0" algn="ctr">
              <a:buNone/>
              <a:defRPr/>
            </a:lvl1pPr>
            <a:lvl2pPr marL="457155" indent="0" algn="ctr">
              <a:buNone/>
              <a:defRPr/>
            </a:lvl2pPr>
            <a:lvl3pPr marL="914309" indent="0" algn="ctr">
              <a:buNone/>
              <a:defRPr/>
            </a:lvl3pPr>
            <a:lvl4pPr marL="1371464" indent="0" algn="ctr">
              <a:buNone/>
              <a:defRPr/>
            </a:lvl4pPr>
            <a:lvl5pPr marL="1828618" indent="0" algn="ctr">
              <a:buNone/>
              <a:defRPr/>
            </a:lvl5pPr>
            <a:lvl6pPr marL="2285774" indent="0" algn="ctr">
              <a:buNone/>
              <a:defRPr/>
            </a:lvl6pPr>
            <a:lvl7pPr marL="2742926" indent="0" algn="ctr">
              <a:buNone/>
              <a:defRPr/>
            </a:lvl7pPr>
            <a:lvl8pPr marL="3200080" indent="0" algn="ctr">
              <a:buNone/>
              <a:defRPr/>
            </a:lvl8pPr>
            <a:lvl9pPr marL="3657235" indent="0" algn="ctr">
              <a:buNone/>
              <a:defRPr/>
            </a:lvl9pPr>
          </a:lstStyle>
          <a:p>
            <a:r>
              <a:rPr lang="el-GR"/>
              <a:t>Κάντε κλικ για να επεξεργαστείτε τον υπότιτλο του υποδείγματος</a:t>
            </a: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61"/>
            <a:ext cx="103632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963084" y="2906713"/>
            <a:ext cx="10363200" cy="1500187"/>
          </a:xfrm>
        </p:spPr>
        <p:txBody>
          <a:bodyPr anchor="b"/>
          <a:lstStyle>
            <a:lvl1pPr marL="0" indent="0">
              <a:buNone/>
              <a:defRPr sz="2000"/>
            </a:lvl1pPr>
            <a:lvl2pPr marL="457155" indent="0">
              <a:buNone/>
              <a:defRPr sz="1900"/>
            </a:lvl2pPr>
            <a:lvl3pPr marL="914309" indent="0">
              <a:buNone/>
              <a:defRPr sz="1600"/>
            </a:lvl3pPr>
            <a:lvl4pPr marL="1371464" indent="0">
              <a:buNone/>
              <a:defRPr sz="1500"/>
            </a:lvl4pPr>
            <a:lvl5pPr marL="1828618" indent="0">
              <a:buNone/>
              <a:defRPr sz="1500"/>
            </a:lvl5pPr>
            <a:lvl6pPr marL="2285774" indent="0">
              <a:buNone/>
              <a:defRPr sz="1500"/>
            </a:lvl6pPr>
            <a:lvl7pPr marL="2742926" indent="0">
              <a:buNone/>
              <a:defRPr sz="1500"/>
            </a:lvl7pPr>
            <a:lvl8pPr marL="3200080" indent="0">
              <a:buNone/>
              <a:defRPr sz="1500"/>
            </a:lvl8pPr>
            <a:lvl9pPr marL="3657235" indent="0">
              <a:buNone/>
              <a:defRPr sz="1500"/>
            </a:lvl9pPr>
          </a:lstStyle>
          <a:p>
            <a:pPr lvl="0"/>
            <a:r>
              <a:rPr lang="el-GR"/>
              <a:t>Kλικ για επεξεργασία των στυλ του υποδείγματος</a:t>
            </a: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914400" y="1828803"/>
            <a:ext cx="5334000" cy="3806825"/>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6451600" y="1828803"/>
            <a:ext cx="5334000" cy="3806825"/>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4637"/>
            <a:ext cx="10972800" cy="1143000"/>
          </a:xfrm>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609600" y="1535113"/>
            <a:ext cx="5386917" cy="639763"/>
          </a:xfrm>
        </p:spPr>
        <p:txBody>
          <a:bodyPr anchor="b"/>
          <a:lstStyle>
            <a:lvl1pPr marL="0" indent="0">
              <a:buNone/>
              <a:defRPr sz="2400" b="1"/>
            </a:lvl1pPr>
            <a:lvl2pPr marL="457155" indent="0">
              <a:buNone/>
              <a:defRPr sz="2000" b="1"/>
            </a:lvl2pPr>
            <a:lvl3pPr marL="914309" indent="0">
              <a:buNone/>
              <a:defRPr sz="1900" b="1"/>
            </a:lvl3pPr>
            <a:lvl4pPr marL="1371464" indent="0">
              <a:buNone/>
              <a:defRPr sz="1600" b="1"/>
            </a:lvl4pPr>
            <a:lvl5pPr marL="1828618" indent="0">
              <a:buNone/>
              <a:defRPr sz="1600" b="1"/>
            </a:lvl5pPr>
            <a:lvl6pPr marL="2285774" indent="0">
              <a:buNone/>
              <a:defRPr sz="1600" b="1"/>
            </a:lvl6pPr>
            <a:lvl7pPr marL="2742926" indent="0">
              <a:buNone/>
              <a:defRPr sz="1600" b="1"/>
            </a:lvl7pPr>
            <a:lvl8pPr marL="3200080" indent="0">
              <a:buNone/>
              <a:defRPr sz="1600" b="1"/>
            </a:lvl8pPr>
            <a:lvl9pPr marL="3657235"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609600" y="2174875"/>
            <a:ext cx="5386917"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6193413" y="1535113"/>
            <a:ext cx="5389033" cy="639763"/>
          </a:xfrm>
        </p:spPr>
        <p:txBody>
          <a:bodyPr anchor="b"/>
          <a:lstStyle>
            <a:lvl1pPr marL="0" indent="0">
              <a:buNone/>
              <a:defRPr sz="2400" b="1"/>
            </a:lvl1pPr>
            <a:lvl2pPr marL="457155" indent="0">
              <a:buNone/>
              <a:defRPr sz="2000" b="1"/>
            </a:lvl2pPr>
            <a:lvl3pPr marL="914309" indent="0">
              <a:buNone/>
              <a:defRPr sz="1900" b="1"/>
            </a:lvl3pPr>
            <a:lvl4pPr marL="1371464" indent="0">
              <a:buNone/>
              <a:defRPr sz="1600" b="1"/>
            </a:lvl4pPr>
            <a:lvl5pPr marL="1828618" indent="0">
              <a:buNone/>
              <a:defRPr sz="1600" b="1"/>
            </a:lvl5pPr>
            <a:lvl6pPr marL="2285774" indent="0">
              <a:buNone/>
              <a:defRPr sz="1600" b="1"/>
            </a:lvl6pPr>
            <a:lvl7pPr marL="2742926" indent="0">
              <a:buNone/>
              <a:defRPr sz="1600" b="1"/>
            </a:lvl7pPr>
            <a:lvl8pPr marL="3200080" indent="0">
              <a:buNone/>
              <a:defRPr sz="1600" b="1"/>
            </a:lvl8pPr>
            <a:lvl9pPr marL="3657235"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6193413" y="2174875"/>
            <a:ext cx="5389033"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slideLayout" Target="../slideLayouts/slideLayout136.xml"/><Relationship Id="rId18" Type="http://schemas.openxmlformats.org/officeDocument/2006/relationships/slideLayout" Target="../slideLayouts/slideLayout141.xml"/><Relationship Id="rId3" Type="http://schemas.openxmlformats.org/officeDocument/2006/relationships/slideLayout" Target="../slideLayouts/slideLayout126.xml"/><Relationship Id="rId21" Type="http://schemas.openxmlformats.org/officeDocument/2006/relationships/slideLayout" Target="../slideLayouts/slideLayout144.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17" Type="http://schemas.openxmlformats.org/officeDocument/2006/relationships/slideLayout" Target="../slideLayouts/slideLayout140.xml"/><Relationship Id="rId25" Type="http://schemas.openxmlformats.org/officeDocument/2006/relationships/image" Target="../media/image4.png"/><Relationship Id="rId2" Type="http://schemas.openxmlformats.org/officeDocument/2006/relationships/slideLayout" Target="../slideLayouts/slideLayout125.xml"/><Relationship Id="rId16" Type="http://schemas.openxmlformats.org/officeDocument/2006/relationships/slideLayout" Target="../slideLayouts/slideLayout139.xml"/><Relationship Id="rId20" Type="http://schemas.openxmlformats.org/officeDocument/2006/relationships/slideLayout" Target="../slideLayouts/slideLayout143.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24" Type="http://schemas.openxmlformats.org/officeDocument/2006/relationships/theme" Target="../theme/theme10.xml"/><Relationship Id="rId5" Type="http://schemas.openxmlformats.org/officeDocument/2006/relationships/slideLayout" Target="../slideLayouts/slideLayout128.xml"/><Relationship Id="rId15" Type="http://schemas.openxmlformats.org/officeDocument/2006/relationships/slideLayout" Target="../slideLayouts/slideLayout138.xml"/><Relationship Id="rId23" Type="http://schemas.openxmlformats.org/officeDocument/2006/relationships/slideLayout" Target="../slideLayouts/slideLayout146.xml"/><Relationship Id="rId10" Type="http://schemas.openxmlformats.org/officeDocument/2006/relationships/slideLayout" Target="../slideLayouts/slideLayout133.xml"/><Relationship Id="rId19" Type="http://schemas.openxmlformats.org/officeDocument/2006/relationships/slideLayout" Target="../slideLayouts/slideLayout142.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slideLayout" Target="../slideLayouts/slideLayout137.xml"/><Relationship Id="rId22" Type="http://schemas.openxmlformats.org/officeDocument/2006/relationships/slideLayout" Target="../slideLayouts/slideLayout14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6.wmf"/><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1.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65.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5" Type="http://schemas.openxmlformats.org/officeDocument/2006/relationships/slideLayout" Target="../slideLayouts/slideLayout162.xml"/><Relationship Id="rId4" Type="http://schemas.openxmlformats.org/officeDocument/2006/relationships/slideLayout" Target="../slideLayouts/slideLayout161.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slideLayout" Target="../slideLayouts/slideLayout178.xml"/><Relationship Id="rId18" Type="http://schemas.openxmlformats.org/officeDocument/2006/relationships/slideLayout" Target="../slideLayouts/slideLayout183.xml"/><Relationship Id="rId26" Type="http://schemas.openxmlformats.org/officeDocument/2006/relationships/slideLayout" Target="../slideLayouts/slideLayout191.xml"/><Relationship Id="rId3" Type="http://schemas.openxmlformats.org/officeDocument/2006/relationships/slideLayout" Target="../slideLayouts/slideLayout168.xml"/><Relationship Id="rId21" Type="http://schemas.openxmlformats.org/officeDocument/2006/relationships/slideLayout" Target="../slideLayouts/slideLayout186.xml"/><Relationship Id="rId7" Type="http://schemas.openxmlformats.org/officeDocument/2006/relationships/slideLayout" Target="../slideLayouts/slideLayout172.xml"/><Relationship Id="rId12" Type="http://schemas.openxmlformats.org/officeDocument/2006/relationships/slideLayout" Target="../slideLayouts/slideLayout177.xml"/><Relationship Id="rId17" Type="http://schemas.openxmlformats.org/officeDocument/2006/relationships/slideLayout" Target="../slideLayouts/slideLayout182.xml"/><Relationship Id="rId25" Type="http://schemas.openxmlformats.org/officeDocument/2006/relationships/slideLayout" Target="../slideLayouts/slideLayout190.xml"/><Relationship Id="rId2" Type="http://schemas.openxmlformats.org/officeDocument/2006/relationships/slideLayout" Target="../slideLayouts/slideLayout167.xml"/><Relationship Id="rId16" Type="http://schemas.openxmlformats.org/officeDocument/2006/relationships/slideLayout" Target="../slideLayouts/slideLayout181.xml"/><Relationship Id="rId20" Type="http://schemas.openxmlformats.org/officeDocument/2006/relationships/slideLayout" Target="../slideLayouts/slideLayout185.xml"/><Relationship Id="rId29" Type="http://schemas.openxmlformats.org/officeDocument/2006/relationships/theme" Target="../theme/theme13.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24" Type="http://schemas.openxmlformats.org/officeDocument/2006/relationships/slideLayout" Target="../slideLayouts/slideLayout189.xml"/><Relationship Id="rId5" Type="http://schemas.openxmlformats.org/officeDocument/2006/relationships/slideLayout" Target="../slideLayouts/slideLayout170.xml"/><Relationship Id="rId15" Type="http://schemas.openxmlformats.org/officeDocument/2006/relationships/slideLayout" Target="../slideLayouts/slideLayout180.xml"/><Relationship Id="rId23" Type="http://schemas.openxmlformats.org/officeDocument/2006/relationships/slideLayout" Target="../slideLayouts/slideLayout188.xml"/><Relationship Id="rId28" Type="http://schemas.openxmlformats.org/officeDocument/2006/relationships/slideLayout" Target="../slideLayouts/slideLayout193.xml"/><Relationship Id="rId10" Type="http://schemas.openxmlformats.org/officeDocument/2006/relationships/slideLayout" Target="../slideLayouts/slideLayout175.xml"/><Relationship Id="rId19" Type="http://schemas.openxmlformats.org/officeDocument/2006/relationships/slideLayout" Target="../slideLayouts/slideLayout184.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slideLayout" Target="../slideLayouts/slideLayout179.xml"/><Relationship Id="rId22" Type="http://schemas.openxmlformats.org/officeDocument/2006/relationships/slideLayout" Target="../slideLayouts/slideLayout187.xml"/><Relationship Id="rId27" Type="http://schemas.openxmlformats.org/officeDocument/2006/relationships/slideLayout" Target="../slideLayouts/slideLayout19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theme" Target="../theme/theme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image" Target="../media/image2.emf"/><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image" Target="../media/image1.emf"/><Relationship Id="rId2" Type="http://schemas.openxmlformats.org/officeDocument/2006/relationships/slideLayout" Target="../slideLayouts/slideLayout43.xml"/><Relationship Id="rId16" Type="http://schemas.openxmlformats.org/officeDocument/2006/relationships/theme" Target="../theme/theme4.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image" Target="../media/image2.emf"/><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image" Target="../media/image1.emf"/><Relationship Id="rId2" Type="http://schemas.openxmlformats.org/officeDocument/2006/relationships/slideLayout" Target="../slideLayouts/slideLayout58.xml"/><Relationship Id="rId16" Type="http://schemas.openxmlformats.org/officeDocument/2006/relationships/theme" Target="../theme/theme5.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6.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7.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18" Type="http://schemas.openxmlformats.org/officeDocument/2006/relationships/slideLayout" Target="../slideLayouts/slideLayout11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17" Type="http://schemas.openxmlformats.org/officeDocument/2006/relationships/slideLayout" Target="../slideLayouts/slideLayout111.xml"/><Relationship Id="rId2" Type="http://schemas.openxmlformats.org/officeDocument/2006/relationships/slideLayout" Target="../slideLayouts/slideLayout96.xml"/><Relationship Id="rId16" Type="http://schemas.openxmlformats.org/officeDocument/2006/relationships/slideLayout" Target="../slideLayouts/slideLayout110.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5" Type="http://schemas.openxmlformats.org/officeDocument/2006/relationships/slideLayout" Target="../slideLayouts/slideLayout109.xml"/><Relationship Id="rId10" Type="http://schemas.openxmlformats.org/officeDocument/2006/relationships/slideLayout" Target="../slideLayouts/slideLayout104.xml"/><Relationship Id="rId19" Type="http://schemas.openxmlformats.org/officeDocument/2006/relationships/theme" Target="../theme/theme8.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9.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FF"/>
            </a:gs>
            <a:gs pos="100000">
              <a:schemeClr val="bg2"/>
            </a:gs>
          </a:gsLst>
          <a:path path="rect">
            <a:fillToRect r="100000" b="10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1200" y="304800"/>
            <a:ext cx="10566400" cy="84613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altLang="en-US"/>
              <a:t>Slide Title</a:t>
            </a:r>
          </a:p>
        </p:txBody>
      </p:sp>
      <p:sp>
        <p:nvSpPr>
          <p:cNvPr id="1027" name="Rectangle 3"/>
          <p:cNvSpPr>
            <a:spLocks noGrp="1" noChangeArrowheads="1"/>
          </p:cNvSpPr>
          <p:nvPr>
            <p:ph type="body" idx="1"/>
          </p:nvPr>
        </p:nvSpPr>
        <p:spPr bwMode="auto">
          <a:xfrm>
            <a:off x="914400" y="1828801"/>
            <a:ext cx="10871200" cy="38068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ltLang="en-GB"/>
              <a:t>First level</a:t>
            </a:r>
          </a:p>
          <a:p>
            <a:pPr lvl="1"/>
            <a:r>
              <a:rPr lang="en-GB" altLang="en-GB"/>
              <a:t>Second level</a:t>
            </a:r>
          </a:p>
          <a:p>
            <a:pPr lvl="2"/>
            <a:r>
              <a:rPr lang="en-GB" altLang="en-GB"/>
              <a:t>Third level</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lnSpc>
          <a:spcPct val="85000"/>
        </a:lnSpc>
        <a:spcBef>
          <a:spcPct val="0"/>
        </a:spcBef>
        <a:spcAft>
          <a:spcPct val="0"/>
        </a:spcAft>
        <a:defRPr sz="3200" b="1">
          <a:solidFill>
            <a:srgbClr val="FFFF00"/>
          </a:solidFill>
          <a:latin typeface="+mj-lt"/>
          <a:ea typeface="+mj-ea"/>
          <a:cs typeface="+mj-cs"/>
        </a:defRPr>
      </a:lvl1pPr>
      <a:lvl2pPr algn="ctr" rtl="0" eaLnBrk="0" fontAlgn="base" hangingPunct="0">
        <a:lnSpc>
          <a:spcPct val="85000"/>
        </a:lnSpc>
        <a:spcBef>
          <a:spcPct val="0"/>
        </a:spcBef>
        <a:spcAft>
          <a:spcPct val="0"/>
        </a:spcAft>
        <a:defRPr sz="3200" b="1">
          <a:solidFill>
            <a:srgbClr val="FFFF00"/>
          </a:solidFill>
          <a:latin typeface="Arial" charset="0"/>
        </a:defRPr>
      </a:lvl2pPr>
      <a:lvl3pPr algn="ctr" rtl="0" eaLnBrk="0" fontAlgn="base" hangingPunct="0">
        <a:lnSpc>
          <a:spcPct val="85000"/>
        </a:lnSpc>
        <a:spcBef>
          <a:spcPct val="0"/>
        </a:spcBef>
        <a:spcAft>
          <a:spcPct val="0"/>
        </a:spcAft>
        <a:defRPr sz="3200" b="1">
          <a:solidFill>
            <a:srgbClr val="FFFF00"/>
          </a:solidFill>
          <a:latin typeface="Arial" charset="0"/>
        </a:defRPr>
      </a:lvl3pPr>
      <a:lvl4pPr algn="ctr" rtl="0" eaLnBrk="0" fontAlgn="base" hangingPunct="0">
        <a:lnSpc>
          <a:spcPct val="85000"/>
        </a:lnSpc>
        <a:spcBef>
          <a:spcPct val="0"/>
        </a:spcBef>
        <a:spcAft>
          <a:spcPct val="0"/>
        </a:spcAft>
        <a:defRPr sz="3200" b="1">
          <a:solidFill>
            <a:srgbClr val="FFFF00"/>
          </a:solidFill>
          <a:latin typeface="Arial" charset="0"/>
        </a:defRPr>
      </a:lvl4pPr>
      <a:lvl5pPr algn="ctr" rtl="0" eaLnBrk="0" fontAlgn="base" hangingPunct="0">
        <a:lnSpc>
          <a:spcPct val="85000"/>
        </a:lnSpc>
        <a:spcBef>
          <a:spcPct val="0"/>
        </a:spcBef>
        <a:spcAft>
          <a:spcPct val="0"/>
        </a:spcAft>
        <a:defRPr sz="3200" b="1">
          <a:solidFill>
            <a:srgbClr val="FFFF00"/>
          </a:solidFill>
          <a:latin typeface="Arial" charset="0"/>
        </a:defRPr>
      </a:lvl5pPr>
      <a:lvl6pPr marL="457200" algn="ctr" rtl="0" eaLnBrk="0" fontAlgn="base" hangingPunct="0">
        <a:lnSpc>
          <a:spcPct val="85000"/>
        </a:lnSpc>
        <a:spcBef>
          <a:spcPct val="0"/>
        </a:spcBef>
        <a:spcAft>
          <a:spcPct val="0"/>
        </a:spcAft>
        <a:defRPr sz="3200" b="1">
          <a:solidFill>
            <a:srgbClr val="FFFF00"/>
          </a:solidFill>
          <a:latin typeface="Arial" charset="0"/>
        </a:defRPr>
      </a:lvl6pPr>
      <a:lvl7pPr marL="914400" algn="ctr" rtl="0" eaLnBrk="0" fontAlgn="base" hangingPunct="0">
        <a:lnSpc>
          <a:spcPct val="85000"/>
        </a:lnSpc>
        <a:spcBef>
          <a:spcPct val="0"/>
        </a:spcBef>
        <a:spcAft>
          <a:spcPct val="0"/>
        </a:spcAft>
        <a:defRPr sz="3200" b="1">
          <a:solidFill>
            <a:srgbClr val="FFFF00"/>
          </a:solidFill>
          <a:latin typeface="Arial" charset="0"/>
        </a:defRPr>
      </a:lvl7pPr>
      <a:lvl8pPr marL="1371600" algn="ctr" rtl="0" eaLnBrk="0" fontAlgn="base" hangingPunct="0">
        <a:lnSpc>
          <a:spcPct val="85000"/>
        </a:lnSpc>
        <a:spcBef>
          <a:spcPct val="0"/>
        </a:spcBef>
        <a:spcAft>
          <a:spcPct val="0"/>
        </a:spcAft>
        <a:defRPr sz="3200" b="1">
          <a:solidFill>
            <a:srgbClr val="FFFF00"/>
          </a:solidFill>
          <a:latin typeface="Arial" charset="0"/>
        </a:defRPr>
      </a:lvl8pPr>
      <a:lvl9pPr marL="1828800" algn="ctr" rtl="0" eaLnBrk="0" fontAlgn="base" hangingPunct="0">
        <a:lnSpc>
          <a:spcPct val="85000"/>
        </a:lnSpc>
        <a:spcBef>
          <a:spcPct val="0"/>
        </a:spcBef>
        <a:spcAft>
          <a:spcPct val="0"/>
        </a:spcAft>
        <a:defRPr sz="3200" b="1">
          <a:solidFill>
            <a:srgbClr val="FFFF00"/>
          </a:solidFill>
          <a:latin typeface="Arial" charset="0"/>
        </a:defRPr>
      </a:lvl9pPr>
    </p:titleStyle>
    <p:bodyStyle>
      <a:lvl1pPr marL="284163" indent="-284163" algn="l" defTabSz="796925" rtl="0" eaLnBrk="0" fontAlgn="base" hangingPunct="0">
        <a:spcBef>
          <a:spcPct val="25000"/>
        </a:spcBef>
        <a:spcAft>
          <a:spcPct val="25000"/>
        </a:spcAft>
        <a:buClr>
          <a:srgbClr val="FF6623"/>
        </a:buClr>
        <a:buSzPct val="125000"/>
        <a:buFont typeface="Symbol" pitchFamily="18" charset="2"/>
        <a:buChar char="·"/>
        <a:defRPr sz="2800">
          <a:solidFill>
            <a:schemeClr val="tx1"/>
          </a:solidFill>
          <a:latin typeface="+mn-lt"/>
          <a:ea typeface="+mn-ea"/>
          <a:cs typeface="+mn-cs"/>
        </a:defRPr>
      </a:lvl1pPr>
      <a:lvl2pPr marL="766763" indent="-292100" algn="l" defTabSz="796925" rtl="0" eaLnBrk="0" fontAlgn="base" hangingPunct="0">
        <a:spcBef>
          <a:spcPct val="25000"/>
        </a:spcBef>
        <a:spcAft>
          <a:spcPct val="25000"/>
        </a:spcAft>
        <a:buClr>
          <a:srgbClr val="FF6623"/>
        </a:buClr>
        <a:buChar char="–"/>
        <a:defRPr sz="2400">
          <a:solidFill>
            <a:schemeClr val="tx1"/>
          </a:solidFill>
          <a:latin typeface="+mn-lt"/>
        </a:defRPr>
      </a:lvl2pPr>
      <a:lvl3pPr marL="1238250" indent="-280988" algn="l" defTabSz="796925" rtl="0" eaLnBrk="0" fontAlgn="base" hangingPunct="0">
        <a:spcBef>
          <a:spcPct val="25000"/>
        </a:spcBef>
        <a:spcAft>
          <a:spcPct val="25000"/>
        </a:spcAft>
        <a:buClr>
          <a:srgbClr val="FF6623"/>
        </a:buClr>
        <a:buFont typeface="Symbol" pitchFamily="18" charset="2"/>
        <a:buChar char="·"/>
        <a:defRPr sz="2000">
          <a:solidFill>
            <a:schemeClr val="tx1"/>
          </a:solidFill>
          <a:latin typeface="+mn-lt"/>
        </a:defRPr>
      </a:lvl3pPr>
      <a:lvl4pPr marL="1711325" indent="-282575" algn="l" defTabSz="796925" rtl="0" eaLnBrk="0" fontAlgn="base" hangingPunct="0">
        <a:spcBef>
          <a:spcPct val="25000"/>
        </a:spcBef>
        <a:spcAft>
          <a:spcPct val="0"/>
        </a:spcAft>
        <a:buChar char="–"/>
        <a:defRPr sz="2800">
          <a:solidFill>
            <a:schemeClr val="tx1"/>
          </a:solidFill>
          <a:latin typeface="+mn-lt"/>
        </a:defRPr>
      </a:lvl4pPr>
      <a:lvl5pPr marL="2193925" indent="-284163" algn="l" defTabSz="796925" rtl="0" eaLnBrk="0" fontAlgn="base" hangingPunct="0">
        <a:spcBef>
          <a:spcPct val="25000"/>
        </a:spcBef>
        <a:spcAft>
          <a:spcPct val="0"/>
        </a:spcAft>
        <a:buClr>
          <a:srgbClr val="FF6623"/>
        </a:buClr>
        <a:buFont typeface="Symbol" pitchFamily="18" charset="2"/>
        <a:buChar char="·"/>
        <a:defRPr sz="2800">
          <a:solidFill>
            <a:schemeClr val="tx1"/>
          </a:solidFill>
          <a:latin typeface="+mn-lt"/>
        </a:defRPr>
      </a:lvl5pPr>
      <a:lvl6pPr marL="2651125" indent="-284163" algn="l" defTabSz="796925" rtl="0" eaLnBrk="0" fontAlgn="base" hangingPunct="0">
        <a:spcBef>
          <a:spcPct val="25000"/>
        </a:spcBef>
        <a:spcAft>
          <a:spcPct val="0"/>
        </a:spcAft>
        <a:buClr>
          <a:srgbClr val="FF6623"/>
        </a:buClr>
        <a:buFont typeface="Symbol" pitchFamily="18" charset="2"/>
        <a:buChar char="·"/>
        <a:defRPr sz="2800">
          <a:solidFill>
            <a:schemeClr val="tx1"/>
          </a:solidFill>
          <a:latin typeface="+mn-lt"/>
        </a:defRPr>
      </a:lvl6pPr>
      <a:lvl7pPr marL="3108325" indent="-284163" algn="l" defTabSz="796925" rtl="0" eaLnBrk="0" fontAlgn="base" hangingPunct="0">
        <a:spcBef>
          <a:spcPct val="25000"/>
        </a:spcBef>
        <a:spcAft>
          <a:spcPct val="0"/>
        </a:spcAft>
        <a:buClr>
          <a:srgbClr val="FF6623"/>
        </a:buClr>
        <a:buFont typeface="Symbol" pitchFamily="18" charset="2"/>
        <a:buChar char="·"/>
        <a:defRPr sz="2800">
          <a:solidFill>
            <a:schemeClr val="tx1"/>
          </a:solidFill>
          <a:latin typeface="+mn-lt"/>
        </a:defRPr>
      </a:lvl7pPr>
      <a:lvl8pPr marL="3565525" indent="-284163" algn="l" defTabSz="796925" rtl="0" eaLnBrk="0" fontAlgn="base" hangingPunct="0">
        <a:spcBef>
          <a:spcPct val="25000"/>
        </a:spcBef>
        <a:spcAft>
          <a:spcPct val="0"/>
        </a:spcAft>
        <a:buClr>
          <a:srgbClr val="FF6623"/>
        </a:buClr>
        <a:buFont typeface="Symbol" pitchFamily="18" charset="2"/>
        <a:buChar char="·"/>
        <a:defRPr sz="2800">
          <a:solidFill>
            <a:schemeClr val="tx1"/>
          </a:solidFill>
          <a:latin typeface="+mn-lt"/>
        </a:defRPr>
      </a:lvl8pPr>
      <a:lvl9pPr marL="4022725" indent="-284163" algn="l" defTabSz="796925" rtl="0" eaLnBrk="0" fontAlgn="base" hangingPunct="0">
        <a:spcBef>
          <a:spcPct val="25000"/>
        </a:spcBef>
        <a:spcAft>
          <a:spcPct val="0"/>
        </a:spcAft>
        <a:buClr>
          <a:srgbClr val="FF6623"/>
        </a:buClr>
        <a:buFont typeface="Symbol" pitchFamily="18" charset="2"/>
        <a:buChar char="·"/>
        <a:defRPr sz="28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6" name="Group 6"/>
          <p:cNvGrpSpPr/>
          <p:nvPr userDrawn="1"/>
        </p:nvGrpSpPr>
        <p:grpSpPr>
          <a:xfrm>
            <a:off x="-182880" y="-182880"/>
            <a:ext cx="12557760" cy="7229856"/>
            <a:chOff x="-137160" y="-137160"/>
            <a:chExt cx="9418320" cy="5422392"/>
          </a:xfrm>
        </p:grpSpPr>
        <p:cxnSp>
          <p:nvCxnSpPr>
            <p:cNvPr id="12" name="Straight Connector 11"/>
            <p:cNvCxnSpPr/>
            <p:nvPr userDrawn="1"/>
          </p:nvCxnSpPr>
          <p:spPr>
            <a:xfrm flipV="1">
              <a:off x="457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457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44805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448056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466344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466344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9189720" y="1371375"/>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9189720" y="44805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137160" y="1371375"/>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44805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9189720" y="3429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7160" y="3429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userDrawn="1">
            <p:ph type="title"/>
          </p:nvPr>
        </p:nvSpPr>
        <p:spPr>
          <a:xfrm>
            <a:off x="609600" y="457201"/>
            <a:ext cx="10972800" cy="1281225"/>
          </a:xfrm>
          <a:prstGeom prst="rect">
            <a:avLst/>
          </a:prstGeom>
          <a:noFill/>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userDrawn="1">
            <p:ph type="body" idx="1"/>
          </p:nvPr>
        </p:nvSpPr>
        <p:spPr>
          <a:xfrm>
            <a:off x="609600" y="1828501"/>
            <a:ext cx="10972800" cy="4140500"/>
          </a:xfrm>
          <a:prstGeom prst="rect">
            <a:avLst/>
          </a:prstGeom>
        </p:spPr>
        <p:txBody>
          <a:bodyPr vert="horz" lIns="0" tIns="0" rIns="0" bIns="0" spcCol="243834"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txBox="1">
            <a:spLocks/>
          </p:cNvSpPr>
          <p:nvPr userDrawn="1"/>
        </p:nvSpPr>
        <p:spPr>
          <a:xfrm>
            <a:off x="609600" y="6303264"/>
            <a:ext cx="5361517" cy="228600"/>
          </a:xfrm>
          <a:prstGeom prst="rect">
            <a:avLst/>
          </a:prstGeom>
        </p:spPr>
        <p:txBody>
          <a:bodyPr vert="horz" lIns="0" tIns="0" rIns="0" bIns="0" rtlCol="0" anchor="b" anchorCtr="0"/>
          <a:lstStyle>
            <a:defPPr>
              <a:defRPr lang="en-US"/>
            </a:defPPr>
            <a:lvl1pPr marL="0" algn="l" defTabSz="914400" rtl="0" eaLnBrk="1" latinLnBrk="0" hangingPunct="1">
              <a:defRPr sz="1000" b="1" kern="1200">
                <a:solidFill>
                  <a:srgbClr val="0460A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Novartis Oncology Region Europe</a:t>
            </a:r>
          </a:p>
        </p:txBody>
      </p:sp>
      <p:sp>
        <p:nvSpPr>
          <p:cNvPr id="4" name="Slide Number Placeholder 3"/>
          <p:cNvSpPr>
            <a:spLocks noGrp="1"/>
          </p:cNvSpPr>
          <p:nvPr userDrawn="1">
            <p:ph type="sldNum" sz="quarter" idx="4"/>
          </p:nvPr>
        </p:nvSpPr>
        <p:spPr>
          <a:xfrm>
            <a:off x="609600" y="6559296"/>
            <a:ext cx="304800" cy="304800"/>
          </a:xfrm>
          <a:prstGeom prst="rect">
            <a:avLst/>
          </a:prstGeom>
        </p:spPr>
        <p:txBody>
          <a:bodyPr vert="horz" lIns="0" tIns="0" rIns="0" bIns="0" rtlCol="0" anchor="t" anchorCtr="0"/>
          <a:lstStyle>
            <a:lvl1pPr>
              <a:defRPr lang="en-US" sz="900" smtClean="0">
                <a:solidFill>
                  <a:srgbClr val="7F7F7F"/>
                </a:solidFill>
              </a:defRPr>
            </a:lvl1pPr>
          </a:lstStyle>
          <a:p>
            <a:pPr defTabSz="1219170"/>
            <a:fld id="{47547CF9-5B10-D24F-A8D7-45A9778164F7}" type="slidenum">
              <a:rPr lang="uk-UA"/>
              <a:pPr defTabSz="1219170"/>
              <a:t>‹#›</a:t>
            </a:fld>
            <a:endParaRPr lang="uk-UA" dirty="0"/>
          </a:p>
        </p:txBody>
      </p:sp>
      <p:sp>
        <p:nvSpPr>
          <p:cNvPr id="5" name="Footer Placeholder 4"/>
          <p:cNvSpPr>
            <a:spLocks noGrp="1"/>
          </p:cNvSpPr>
          <p:nvPr userDrawn="1">
            <p:ph type="ftr" sz="quarter" idx="3"/>
          </p:nvPr>
        </p:nvSpPr>
        <p:spPr>
          <a:xfrm>
            <a:off x="914400" y="6559296"/>
            <a:ext cx="5056717" cy="304800"/>
          </a:xfrm>
          <a:prstGeom prst="rect">
            <a:avLst/>
          </a:prstGeom>
          <a:noFill/>
        </p:spPr>
        <p:txBody>
          <a:bodyPr wrap="square" lIns="0" tIns="0" rIns="0" bIns="0" rtlCol="0" anchor="t" anchorCtr="0">
            <a:noAutofit/>
          </a:bodyPr>
          <a:lstStyle>
            <a:lvl1pPr>
              <a:defRPr lang="en-US" sz="900" dirty="0">
                <a:solidFill>
                  <a:srgbClr val="7F7F7F"/>
                </a:solidFill>
              </a:defRPr>
            </a:lvl1pPr>
          </a:lstStyle>
          <a:p>
            <a:pPr defTabSz="1219170"/>
            <a:r>
              <a:t>Business Use Only</a:t>
            </a:r>
          </a:p>
        </p:txBody>
      </p:sp>
      <p:pic>
        <p:nvPicPr>
          <p:cNvPr id="26" name="Picture 25"/>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9787467" y="6188123"/>
            <a:ext cx="1828800" cy="333911"/>
          </a:xfrm>
          <a:prstGeom prst="rect">
            <a:avLst/>
          </a:prstGeom>
        </p:spPr>
      </p:pic>
    </p:spTree>
    <p:extLst>
      <p:ext uri="{BB962C8B-B14F-4D97-AF65-F5344CB8AC3E}">
        <p14:creationId xmlns:p14="http://schemas.microsoft.com/office/powerpoint/2010/main" val="1686022313"/>
      </p:ext>
    </p:extLst>
  </p:cSld>
  <p:clrMap bg1="lt1" tx1="dk1" bg2="lt2" tx2="dk2" accent1="accent1" accent2="accent2" accent3="accent3" accent4="accent4" accent5="accent5" accent6="accent6" hlink="hlink" folHlink="folHlink"/>
  <p:sldLayoutIdLst>
    <p:sldLayoutId id="2147484418" r:id="rId1"/>
    <p:sldLayoutId id="2147484419" r:id="rId2"/>
    <p:sldLayoutId id="2147484420" r:id="rId3"/>
    <p:sldLayoutId id="2147484421" r:id="rId4"/>
    <p:sldLayoutId id="2147484422" r:id="rId5"/>
    <p:sldLayoutId id="2147484423" r:id="rId6"/>
    <p:sldLayoutId id="2147484424" r:id="rId7"/>
    <p:sldLayoutId id="2147484425" r:id="rId8"/>
    <p:sldLayoutId id="2147484426" r:id="rId9"/>
    <p:sldLayoutId id="2147484427" r:id="rId10"/>
    <p:sldLayoutId id="2147484428" r:id="rId11"/>
    <p:sldLayoutId id="2147484429" r:id="rId12"/>
    <p:sldLayoutId id="2147484430" r:id="rId13"/>
    <p:sldLayoutId id="2147484431" r:id="rId14"/>
    <p:sldLayoutId id="2147484432" r:id="rId15"/>
    <p:sldLayoutId id="2147484433" r:id="rId16"/>
    <p:sldLayoutId id="2147484434" r:id="rId17"/>
    <p:sldLayoutId id="2147484435" r:id="rId18"/>
    <p:sldLayoutId id="2147484436" r:id="rId19"/>
    <p:sldLayoutId id="2147484437" r:id="rId20"/>
    <p:sldLayoutId id="2147484438" r:id="rId21"/>
    <p:sldLayoutId id="2147484439" r:id="rId22"/>
    <p:sldLayoutId id="2147484440" r:id="rId23"/>
  </p:sldLayoutIdLst>
  <p:hf hdr="0" dt="0"/>
  <p:txStyles>
    <p:titleStyle>
      <a:lvl1pPr algn="l" defTabSz="1219170" rtl="0" eaLnBrk="1" latinLnBrk="0" hangingPunct="1">
        <a:lnSpc>
          <a:spcPct val="90000"/>
        </a:lnSpc>
        <a:spcBef>
          <a:spcPct val="0"/>
        </a:spcBef>
        <a:buNone/>
        <a:defRPr sz="3700" kern="1200">
          <a:solidFill>
            <a:schemeClr val="tx1"/>
          </a:solidFill>
          <a:latin typeface="+mj-lt"/>
          <a:ea typeface="+mj-ea"/>
          <a:cs typeface="+mj-cs"/>
        </a:defRPr>
      </a:lvl1pPr>
    </p:titleStyle>
    <p:bodyStyle>
      <a:lvl1pPr marL="304792" indent="-304792" algn="l" defTabSz="1219170" rtl="0" eaLnBrk="1" latinLnBrk="0" hangingPunct="1">
        <a:spcBef>
          <a:spcPts val="1200"/>
        </a:spcBef>
        <a:buClrTx/>
        <a:buSzPct val="120000"/>
        <a:buFont typeface="Arial" pitchFamily="34" charset="0"/>
        <a:buChar char="•"/>
        <a:tabLst>
          <a:tab pos="5331751" algn="r"/>
          <a:tab pos="10972526" algn="r"/>
        </a:tabLst>
        <a:defRPr sz="2400" kern="1200">
          <a:solidFill>
            <a:schemeClr val="tx1"/>
          </a:solidFill>
          <a:latin typeface="+mn-lt"/>
          <a:ea typeface="+mn-ea"/>
          <a:cs typeface="+mn-cs"/>
        </a:defRPr>
      </a:lvl1pPr>
      <a:lvl2pPr marL="609585" indent="-304792" algn="l" defTabSz="1219170" rtl="0" eaLnBrk="1" latinLnBrk="0" hangingPunct="1">
        <a:spcBef>
          <a:spcPts val="400"/>
        </a:spcBef>
        <a:buClrTx/>
        <a:buSzPct val="100000"/>
        <a:buFont typeface="Arial" pitchFamily="34" charset="0"/>
        <a:buChar char="–"/>
        <a:defRPr sz="2100" kern="1200">
          <a:solidFill>
            <a:schemeClr val="tx1"/>
          </a:solidFill>
          <a:latin typeface="+mn-lt"/>
          <a:ea typeface="+mn-ea"/>
          <a:cs typeface="+mn-cs"/>
        </a:defRPr>
      </a:lvl2pPr>
      <a:lvl3pPr marL="914377" indent="-304792" algn="l" defTabSz="1219170" rtl="0" eaLnBrk="1" latinLnBrk="0" hangingPunct="1">
        <a:spcBef>
          <a:spcPts val="400"/>
        </a:spcBef>
        <a:buClrTx/>
        <a:buSzPct val="100000"/>
        <a:buFont typeface="Arial" pitchFamily="34" charset="0"/>
        <a:buChar char="–"/>
        <a:defRPr sz="2100" kern="1200">
          <a:solidFill>
            <a:schemeClr val="tx1"/>
          </a:solidFill>
          <a:latin typeface="+mn-lt"/>
          <a:ea typeface="+mn-ea"/>
          <a:cs typeface="+mn-cs"/>
        </a:defRPr>
      </a:lvl3pPr>
      <a:lvl4pPr marL="1219170" indent="-304792" algn="l" defTabSz="1219170" rtl="0" eaLnBrk="1" latinLnBrk="0" hangingPunct="1">
        <a:spcBef>
          <a:spcPts val="400"/>
        </a:spcBef>
        <a:buClrTx/>
        <a:buSzPct val="100000"/>
        <a:buFont typeface="Arial" pitchFamily="34" charset="0"/>
        <a:buChar char="–"/>
        <a:defRPr sz="2100" kern="1200">
          <a:solidFill>
            <a:schemeClr val="tx1"/>
          </a:solidFill>
          <a:latin typeface="+mn-lt"/>
          <a:ea typeface="+mn-ea"/>
          <a:cs typeface="+mn-cs"/>
        </a:defRPr>
      </a:lvl4pPr>
      <a:lvl5pPr marL="1523962" indent="-304792" algn="l" defTabSz="1219170" rtl="0" eaLnBrk="1" latinLnBrk="0" hangingPunct="1">
        <a:spcBef>
          <a:spcPts val="400"/>
        </a:spcBef>
        <a:buClrTx/>
        <a:buSzPct val="100000"/>
        <a:buFont typeface="Arial" pitchFamily="34" charset="0"/>
        <a:buChar char="–"/>
        <a:defRPr sz="21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4" userDrawn="1">
          <p15:clr>
            <a:srgbClr val="F26B43"/>
          </p15:clr>
        </p15:guide>
        <p15:guide id="2" pos="286" userDrawn="1">
          <p15:clr>
            <a:srgbClr val="F26B43"/>
          </p15:clr>
        </p15:guide>
        <p15:guide id="3" pos="5474" userDrawn="1">
          <p15:clr>
            <a:srgbClr val="F26B43"/>
          </p15:clr>
        </p15:guide>
        <p15:guide id="4" orient="horz" pos="828" userDrawn="1">
          <p15:clr>
            <a:srgbClr val="F26B43"/>
          </p15:clr>
        </p15:guide>
        <p15:guide id="5" orient="horz" pos="862" userDrawn="1">
          <p15:clr>
            <a:srgbClr val="F26B43"/>
          </p15:clr>
        </p15:guide>
        <p15:guide id="6" orient="horz" pos="2825" userDrawn="1">
          <p15:clr>
            <a:srgbClr val="F26B43"/>
          </p15:clr>
        </p15:guide>
        <p15:guide id="7" orient="horz" pos="2968" userDrawn="1">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0" name="shpPlaceholderDate"/>
          <p:cNvSpPr>
            <a:spLocks noGrp="1" noChangeArrowheads="1"/>
          </p:cNvSpPr>
          <p:nvPr>
            <p:ph type="dt" sz="half" idx="2"/>
          </p:nvPr>
        </p:nvSpPr>
        <p:spPr bwMode="auto">
          <a:xfrm>
            <a:off x="529494" y="6323017"/>
            <a:ext cx="11138876" cy="19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spcBef>
                <a:spcPct val="0"/>
              </a:spcBef>
              <a:defRPr sz="1600"/>
            </a:lvl1pPr>
          </a:lstStyle>
          <a:p>
            <a:pPr eaLnBrk="0" fontAlgn="base" hangingPunct="0">
              <a:spcAft>
                <a:spcPct val="0"/>
              </a:spcAft>
            </a:pPr>
            <a:endParaRPr lang="en-US" dirty="0">
              <a:solidFill>
                <a:srgbClr val="000000"/>
              </a:solidFill>
            </a:endParaRPr>
          </a:p>
        </p:txBody>
      </p:sp>
      <p:sp>
        <p:nvSpPr>
          <p:cNvPr id="40961" name="shpPlaceholderNumber"/>
          <p:cNvSpPr>
            <a:spLocks noGrp="1" noChangeArrowheads="1"/>
          </p:cNvSpPr>
          <p:nvPr>
            <p:ph type="sldNum" sz="quarter" idx="4"/>
          </p:nvPr>
        </p:nvSpPr>
        <p:spPr bwMode="auto">
          <a:xfrm>
            <a:off x="529494" y="6323017"/>
            <a:ext cx="11138876" cy="19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spcBef>
                <a:spcPct val="0"/>
              </a:spcBef>
              <a:defRPr sz="1600"/>
            </a:lvl1pPr>
          </a:lstStyle>
          <a:p>
            <a:pPr eaLnBrk="0" fontAlgn="base" hangingPunct="0">
              <a:spcAft>
                <a:spcPct val="0"/>
              </a:spcAft>
            </a:pPr>
            <a:fld id="{0FBB20A0-29A2-4F03-9BB9-2B9F07088D58}" type="slidenum">
              <a:rPr lang="en-US">
                <a:solidFill>
                  <a:srgbClr val="000000"/>
                </a:solidFill>
              </a:rPr>
              <a:pPr eaLnBrk="0" fontAlgn="base" hangingPunct="0">
                <a:spcAft>
                  <a:spcPct val="0"/>
                </a:spcAft>
              </a:pPr>
              <a:t>‹#›</a:t>
            </a:fld>
            <a:endParaRPr lang="en-US" dirty="0">
              <a:solidFill>
                <a:srgbClr val="000000"/>
              </a:solidFill>
            </a:endParaRPr>
          </a:p>
        </p:txBody>
      </p:sp>
      <p:sp>
        <p:nvSpPr>
          <p:cNvPr id="2035" name="shpPlaceholderTitle"/>
          <p:cNvSpPr>
            <a:spLocks noGrp="1" noChangeArrowheads="1"/>
          </p:cNvSpPr>
          <p:nvPr>
            <p:ph type="title"/>
          </p:nvPr>
        </p:nvSpPr>
        <p:spPr bwMode="auto">
          <a:xfrm>
            <a:off x="517771" y="452439"/>
            <a:ext cx="9817100" cy="1309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a:t>Click to edit Master title style</a:t>
            </a:r>
          </a:p>
        </p:txBody>
      </p:sp>
      <p:sp>
        <p:nvSpPr>
          <p:cNvPr id="2038" name="shpPlaceholderMain"/>
          <p:cNvSpPr>
            <a:spLocks noGrp="1" noChangeArrowheads="1"/>
          </p:cNvSpPr>
          <p:nvPr>
            <p:ph type="body" idx="1"/>
          </p:nvPr>
        </p:nvSpPr>
        <p:spPr bwMode="auto">
          <a:xfrm>
            <a:off x="529494" y="1806575"/>
            <a:ext cx="11138876" cy="447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1000" name="shpGridNormal" hidden="1"/>
          <p:cNvGrpSpPr>
            <a:grpSpLocks/>
          </p:cNvGrpSpPr>
          <p:nvPr userDrawn="1"/>
        </p:nvGrpSpPr>
        <p:grpSpPr bwMode="auto">
          <a:xfrm>
            <a:off x="529494" y="514350"/>
            <a:ext cx="11138876" cy="6005513"/>
            <a:chOff x="271" y="324"/>
            <a:chExt cx="5701" cy="3783"/>
          </a:xfrm>
        </p:grpSpPr>
        <p:sp>
          <p:nvSpPr>
            <p:cNvPr id="40993" name="shpGridTitle" hidden="1"/>
            <p:cNvSpPr>
              <a:spLocks noChangeArrowheads="1"/>
            </p:cNvSpPr>
            <p:nvPr userDrawn="1"/>
          </p:nvSpPr>
          <p:spPr bwMode="auto">
            <a:xfrm>
              <a:off x="271" y="324"/>
              <a:ext cx="5701" cy="771"/>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pPr>
              <a:endParaRPr lang="en-US" sz="2400" dirty="0">
                <a:solidFill>
                  <a:srgbClr val="000000"/>
                </a:solidFill>
              </a:endParaRPr>
            </a:p>
          </p:txBody>
        </p:sp>
        <p:sp>
          <p:nvSpPr>
            <p:cNvPr id="40994" name="shpGridMain" hidden="1"/>
            <p:cNvSpPr>
              <a:spLocks noChangeArrowheads="1"/>
            </p:cNvSpPr>
            <p:nvPr userDrawn="1"/>
          </p:nvSpPr>
          <p:spPr bwMode="auto">
            <a:xfrm>
              <a:off x="271" y="1179"/>
              <a:ext cx="5701"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pPr>
              <a:endParaRPr lang="en-US" sz="2400" dirty="0">
                <a:solidFill>
                  <a:srgbClr val="000000"/>
                </a:solidFill>
              </a:endParaRPr>
            </a:p>
          </p:txBody>
        </p:sp>
        <p:sp>
          <p:nvSpPr>
            <p:cNvPr id="40998" name="shpGridFooter" hidden="1"/>
            <p:cNvSpPr>
              <a:spLocks noChangeArrowheads="1"/>
            </p:cNvSpPr>
            <p:nvPr userDrawn="1"/>
          </p:nvSpPr>
          <p:spPr bwMode="auto">
            <a:xfrm>
              <a:off x="271" y="4005"/>
              <a:ext cx="5701" cy="102"/>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pPr>
              <a:endParaRPr lang="en-US" sz="2400" dirty="0">
                <a:solidFill>
                  <a:srgbClr val="000000"/>
                </a:solidFill>
              </a:endParaRPr>
            </a:p>
          </p:txBody>
        </p:sp>
      </p:grpSp>
      <p:sp>
        <p:nvSpPr>
          <p:cNvPr id="14" name="shpLogoBackground"/>
          <p:cNvSpPr>
            <a:spLocks noChangeArrowheads="1"/>
          </p:cNvSpPr>
          <p:nvPr userDrawn="1"/>
        </p:nvSpPr>
        <p:spPr bwMode="white">
          <a:xfrm>
            <a:off x="10661651" y="115888"/>
            <a:ext cx="1416539" cy="86518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pPr>
            <a:endParaRPr lang="en-US" dirty="0">
              <a:solidFill>
                <a:srgbClr val="000000"/>
              </a:solidFill>
            </a:endParaRPr>
          </a:p>
        </p:txBody>
      </p:sp>
      <p:pic>
        <p:nvPicPr>
          <p:cNvPr id="4" name="shpLogoPicDark"/>
          <p:cNvPicPr>
            <a:picLocks/>
          </p:cNvPicPr>
          <p:nvPr userDrawn="1"/>
        </p:nvPicPr>
        <p:blipFill>
          <a:blip r:embed="rId13" cstate="print">
            <a:extLst>
              <a:ext uri="{28A0092B-C50C-407E-A947-70E740481C1C}">
                <a14:useLocalDpi xmlns:a14="http://schemas.microsoft.com/office/drawing/2010/main" val="0"/>
              </a:ext>
            </a:extLst>
          </a:blip>
          <a:stretch>
            <a:fillRect/>
          </a:stretch>
        </p:blipFill>
        <p:spPr bwMode="black">
          <a:xfrm>
            <a:off x="10957560" y="180340"/>
            <a:ext cx="979171" cy="655320"/>
          </a:xfrm>
          <a:prstGeom prst="rect">
            <a:avLst/>
          </a:prstGeom>
        </p:spPr>
      </p:pic>
    </p:spTree>
    <p:extLst>
      <p:ext uri="{BB962C8B-B14F-4D97-AF65-F5344CB8AC3E}">
        <p14:creationId xmlns:p14="http://schemas.microsoft.com/office/powerpoint/2010/main" val="3313234941"/>
      </p:ext>
    </p:extLst>
  </p:cSld>
  <p:clrMap bg1="lt1" tx1="dk1" bg2="lt2" tx2="dk2" accent1="accent1" accent2="accent2" accent3="accent3" accent4="accent4" accent5="accent5" accent6="accent6" hlink="hlink" folHlink="folHlink"/>
  <p:sldLayoutIdLst>
    <p:sldLayoutId id="2147484442" r:id="rId1"/>
    <p:sldLayoutId id="2147484443" r:id="rId2"/>
    <p:sldLayoutId id="2147484444" r:id="rId3"/>
    <p:sldLayoutId id="2147484445" r:id="rId4"/>
    <p:sldLayoutId id="2147484446" r:id="rId5"/>
    <p:sldLayoutId id="2147484447" r:id="rId6"/>
    <p:sldLayoutId id="2147484448" r:id="rId7"/>
    <p:sldLayoutId id="2147484449" r:id="rId8"/>
    <p:sldLayoutId id="2147484450" r:id="rId9"/>
    <p:sldLayoutId id="2147484451" r:id="rId10"/>
    <p:sldLayoutId id="2147484452" r:id="rId11"/>
  </p:sldLayoutIdLst>
  <p:txStyles>
    <p:titleStyle>
      <a:lvl1pPr algn="l" rtl="0" eaLnBrk="0" fontAlgn="base" hangingPunct="0">
        <a:spcBef>
          <a:spcPct val="0"/>
        </a:spcBef>
        <a:spcAft>
          <a:spcPct val="0"/>
        </a:spcAft>
        <a:defRPr sz="2600" b="1">
          <a:solidFill>
            <a:schemeClr val="tx1"/>
          </a:solidFill>
          <a:latin typeface="+mj-lt"/>
          <a:ea typeface="+mj-ea"/>
          <a:cs typeface="+mj-cs"/>
        </a:defRPr>
      </a:lvl1pPr>
      <a:lvl2pPr algn="l" rtl="0" eaLnBrk="0" fontAlgn="base" hangingPunct="0">
        <a:spcBef>
          <a:spcPct val="0"/>
        </a:spcBef>
        <a:spcAft>
          <a:spcPct val="0"/>
        </a:spcAft>
        <a:defRPr sz="2600" b="1">
          <a:solidFill>
            <a:schemeClr val="tx1"/>
          </a:solidFill>
          <a:latin typeface="Imago" pitchFamily="2" charset="0"/>
        </a:defRPr>
      </a:lvl2pPr>
      <a:lvl3pPr algn="l" rtl="0" eaLnBrk="0" fontAlgn="base" hangingPunct="0">
        <a:spcBef>
          <a:spcPct val="0"/>
        </a:spcBef>
        <a:spcAft>
          <a:spcPct val="0"/>
        </a:spcAft>
        <a:defRPr sz="2600" b="1">
          <a:solidFill>
            <a:schemeClr val="tx1"/>
          </a:solidFill>
          <a:latin typeface="Imago" pitchFamily="2" charset="0"/>
        </a:defRPr>
      </a:lvl3pPr>
      <a:lvl4pPr algn="l" rtl="0" eaLnBrk="0" fontAlgn="base" hangingPunct="0">
        <a:spcBef>
          <a:spcPct val="0"/>
        </a:spcBef>
        <a:spcAft>
          <a:spcPct val="0"/>
        </a:spcAft>
        <a:defRPr sz="2600" b="1">
          <a:solidFill>
            <a:schemeClr val="tx1"/>
          </a:solidFill>
          <a:latin typeface="Imago" pitchFamily="2" charset="0"/>
        </a:defRPr>
      </a:lvl4pPr>
      <a:lvl5pPr algn="l" rtl="0" eaLnBrk="0" fontAlgn="base" hangingPunct="0">
        <a:spcBef>
          <a:spcPct val="0"/>
        </a:spcBef>
        <a:spcAft>
          <a:spcPct val="0"/>
        </a:spcAft>
        <a:defRPr sz="2600" b="1">
          <a:solidFill>
            <a:schemeClr val="tx1"/>
          </a:solidFill>
          <a:latin typeface="Imago" pitchFamily="2" charset="0"/>
        </a:defRPr>
      </a:lvl5pPr>
      <a:lvl6pPr marL="457200" algn="l" rtl="0" eaLnBrk="0" fontAlgn="base" hangingPunct="0">
        <a:spcBef>
          <a:spcPct val="0"/>
        </a:spcBef>
        <a:spcAft>
          <a:spcPct val="0"/>
        </a:spcAft>
        <a:defRPr sz="2600" b="1">
          <a:solidFill>
            <a:schemeClr val="tx1"/>
          </a:solidFill>
          <a:latin typeface="Imago" pitchFamily="2" charset="0"/>
        </a:defRPr>
      </a:lvl6pPr>
      <a:lvl7pPr marL="914400" algn="l" rtl="0" eaLnBrk="0" fontAlgn="base" hangingPunct="0">
        <a:spcBef>
          <a:spcPct val="0"/>
        </a:spcBef>
        <a:spcAft>
          <a:spcPct val="0"/>
        </a:spcAft>
        <a:defRPr sz="2600" b="1">
          <a:solidFill>
            <a:schemeClr val="tx1"/>
          </a:solidFill>
          <a:latin typeface="Imago" pitchFamily="2" charset="0"/>
        </a:defRPr>
      </a:lvl7pPr>
      <a:lvl8pPr marL="1371600" algn="l" rtl="0" eaLnBrk="0" fontAlgn="base" hangingPunct="0">
        <a:spcBef>
          <a:spcPct val="0"/>
        </a:spcBef>
        <a:spcAft>
          <a:spcPct val="0"/>
        </a:spcAft>
        <a:defRPr sz="2600" b="1">
          <a:solidFill>
            <a:schemeClr val="tx1"/>
          </a:solidFill>
          <a:latin typeface="Imago" pitchFamily="2" charset="0"/>
        </a:defRPr>
      </a:lvl8pPr>
      <a:lvl9pPr marL="1828800" algn="l" rtl="0" eaLnBrk="0" fontAlgn="base" hangingPunct="0">
        <a:spcBef>
          <a:spcPct val="0"/>
        </a:spcBef>
        <a:spcAft>
          <a:spcPct val="0"/>
        </a:spcAft>
        <a:defRPr sz="2600" b="1">
          <a:solidFill>
            <a:schemeClr val="tx1"/>
          </a:solidFill>
          <a:latin typeface="Imago" pitchFamily="2" charset="0"/>
        </a:defRPr>
      </a:lvl9pPr>
    </p:titleStyle>
    <p:bodyStyle>
      <a:lvl1pPr marL="285750" indent="-285750" algn="l" rtl="0" eaLnBrk="0" fontAlgn="base" hangingPunct="0">
        <a:spcBef>
          <a:spcPct val="75000"/>
        </a:spcBef>
        <a:spcAft>
          <a:spcPct val="0"/>
        </a:spcAft>
        <a:buSzPct val="100000"/>
        <a:buFont typeface="Arial" pitchFamily="34" charset="0"/>
        <a:buChar char="•"/>
        <a:defRPr sz="2000">
          <a:solidFill>
            <a:schemeClr val="tx1"/>
          </a:solidFill>
          <a:latin typeface="+mn-lt"/>
          <a:ea typeface="+mn-ea"/>
          <a:cs typeface="+mn-cs"/>
        </a:defRPr>
      </a:lvl1pPr>
      <a:lvl2pPr marL="763588" indent="-287338" algn="l" rtl="0" eaLnBrk="0" fontAlgn="base" hangingPunct="0">
        <a:spcBef>
          <a:spcPct val="30000"/>
        </a:spcBef>
        <a:spcAft>
          <a:spcPct val="0"/>
        </a:spcAft>
        <a:buChar char="–"/>
        <a:defRPr sz="2000">
          <a:solidFill>
            <a:schemeClr val="tx1"/>
          </a:solidFill>
          <a:latin typeface="+mn-lt"/>
        </a:defRPr>
      </a:lvl2pPr>
      <a:lvl3pPr marL="1241425" indent="-287338" algn="l" rtl="0" eaLnBrk="0" fontAlgn="base" hangingPunct="0">
        <a:spcBef>
          <a:spcPct val="20000"/>
        </a:spcBef>
        <a:spcAft>
          <a:spcPct val="0"/>
        </a:spcAft>
        <a:buChar char="•"/>
        <a:defRPr sz="2000">
          <a:solidFill>
            <a:schemeClr val="tx1"/>
          </a:solidFill>
          <a:latin typeface="+mn-lt"/>
        </a:defRPr>
      </a:lvl3pPr>
      <a:lvl4pPr marL="1719263" indent="-287338" algn="l" rtl="0" eaLnBrk="0" fontAlgn="base" hangingPunct="0">
        <a:spcBef>
          <a:spcPct val="20000"/>
        </a:spcBef>
        <a:spcAft>
          <a:spcPct val="0"/>
        </a:spcAft>
        <a:buChar char="–"/>
        <a:defRPr sz="2000">
          <a:solidFill>
            <a:schemeClr val="tx1"/>
          </a:solidFill>
          <a:latin typeface="+mn-lt"/>
        </a:defRPr>
      </a:lvl4pPr>
      <a:lvl5pPr marL="2195513" indent="-285750" algn="l" rtl="0" eaLnBrk="0" fontAlgn="base" hangingPunct="0">
        <a:spcBef>
          <a:spcPct val="20000"/>
        </a:spcBef>
        <a:spcAft>
          <a:spcPct val="0"/>
        </a:spcAft>
        <a:buChar char="»"/>
        <a:defRPr sz="2000">
          <a:solidFill>
            <a:schemeClr val="tx1"/>
          </a:solidFill>
          <a:latin typeface="+mn-lt"/>
        </a:defRPr>
      </a:lvl5pPr>
      <a:lvl6pPr marL="2652713" indent="-285750" algn="l" rtl="0" eaLnBrk="0" fontAlgn="base" hangingPunct="0">
        <a:spcBef>
          <a:spcPct val="20000"/>
        </a:spcBef>
        <a:spcAft>
          <a:spcPct val="0"/>
        </a:spcAft>
        <a:buChar char="»"/>
        <a:defRPr sz="2000">
          <a:solidFill>
            <a:schemeClr val="tx1"/>
          </a:solidFill>
          <a:latin typeface="+mn-lt"/>
        </a:defRPr>
      </a:lvl6pPr>
      <a:lvl7pPr marL="3109913" indent="-285750" algn="l" rtl="0" eaLnBrk="0" fontAlgn="base" hangingPunct="0">
        <a:spcBef>
          <a:spcPct val="20000"/>
        </a:spcBef>
        <a:spcAft>
          <a:spcPct val="0"/>
        </a:spcAft>
        <a:buChar char="»"/>
        <a:defRPr sz="2000">
          <a:solidFill>
            <a:schemeClr val="tx1"/>
          </a:solidFill>
          <a:latin typeface="+mn-lt"/>
        </a:defRPr>
      </a:lvl7pPr>
      <a:lvl8pPr marL="3567113" indent="-285750" algn="l" rtl="0" eaLnBrk="0" fontAlgn="base" hangingPunct="0">
        <a:spcBef>
          <a:spcPct val="20000"/>
        </a:spcBef>
        <a:spcAft>
          <a:spcPct val="0"/>
        </a:spcAft>
        <a:buChar char="»"/>
        <a:defRPr sz="2000">
          <a:solidFill>
            <a:schemeClr val="tx1"/>
          </a:solidFill>
          <a:latin typeface="+mn-lt"/>
        </a:defRPr>
      </a:lvl8pPr>
      <a:lvl9pPr marL="4024313" indent="-285750" algn="l" rtl="0" eaLnBrk="0" fontAlgn="base" hangingPunct="0">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Text Placeholder 2">
            <a:extLst>
              <a:ext uri="{FF2B5EF4-FFF2-40B4-BE49-F238E27FC236}">
                <a16:creationId xmlns:a16="http://schemas.microsoft.com/office/drawing/2014/main" id="{AACB8F52-F981-431F-B3D1-DACD31271FF1}"/>
              </a:ext>
            </a:extLst>
          </p:cNvPr>
          <p:cNvSpPr>
            <a:spLocks noGrp="1"/>
          </p:cNvSpPr>
          <p:nvPr>
            <p:ph type="body" idx="1"/>
          </p:nvPr>
        </p:nvSpPr>
        <p:spPr bwMode="auto">
          <a:xfrm>
            <a:off x="609600" y="149383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a:t>Click to edit Master text styles</a:t>
            </a:r>
          </a:p>
          <a:p>
            <a:pPr lvl="1"/>
            <a:r>
              <a:rPr lang="en-US" altLang="el-GR"/>
              <a:t>Second level</a:t>
            </a:r>
          </a:p>
          <a:p>
            <a:pPr lvl="2"/>
            <a:r>
              <a:rPr lang="en-US" altLang="el-GR"/>
              <a:t>Third level</a:t>
            </a:r>
          </a:p>
          <a:p>
            <a:pPr lvl="3"/>
            <a:r>
              <a:rPr lang="en-US" altLang="el-GR"/>
              <a:t>Fourth level</a:t>
            </a:r>
          </a:p>
          <a:p>
            <a:pPr lvl="4"/>
            <a:r>
              <a:rPr lang="en-US" altLang="el-GR"/>
              <a:t>Fifth level</a:t>
            </a:r>
          </a:p>
        </p:txBody>
      </p:sp>
      <p:sp>
        <p:nvSpPr>
          <p:cNvPr id="6" name="Slide Number Placeholder 5">
            <a:extLst>
              <a:ext uri="{FF2B5EF4-FFF2-40B4-BE49-F238E27FC236}">
                <a16:creationId xmlns:a16="http://schemas.microsoft.com/office/drawing/2014/main" id="{8B705F4A-DD55-4CBC-AF0F-1920C347D3AE}"/>
              </a:ext>
            </a:extLst>
          </p:cNvPr>
          <p:cNvSpPr>
            <a:spLocks noGrp="1"/>
          </p:cNvSpPr>
          <p:nvPr>
            <p:ph type="sldNum" sz="quarter" idx="4"/>
          </p:nvPr>
        </p:nvSpPr>
        <p:spPr>
          <a:xfrm>
            <a:off x="11578168" y="6553200"/>
            <a:ext cx="613833" cy="304800"/>
          </a:xfrm>
          <a:prstGeom prst="rect">
            <a:avLst/>
          </a:prstGeom>
        </p:spPr>
        <p:txBody>
          <a:bodyPr vert="horz" wrap="square" lIns="91440" tIns="45720" rIns="91440" bIns="45720" numCol="1" anchor="ctr" anchorCtr="0" compatLnSpc="1">
            <a:prstTxWarp prst="textNoShape">
              <a:avLst/>
            </a:prstTxWarp>
          </a:bodyPr>
          <a:lstStyle>
            <a:lvl1pPr algn="r">
              <a:defRPr sz="1000" b="1">
                <a:solidFill>
                  <a:srgbClr val="000000"/>
                </a:solidFill>
                <a:latin typeface="Arial" panose="020B0604020202020204" pitchFamily="34" charset="0"/>
              </a:defRPr>
            </a:lvl1pPr>
          </a:lstStyle>
          <a:p>
            <a:fld id="{33F16D4B-840C-473A-938E-9FE888FBE5D5}" type="slidenum">
              <a:rPr lang="en-US" altLang="el-GR"/>
              <a:pPr/>
              <a:t>‹#›</a:t>
            </a:fld>
            <a:endParaRPr lang="en-US" altLang="el-GR"/>
          </a:p>
        </p:txBody>
      </p:sp>
      <p:sp>
        <p:nvSpPr>
          <p:cNvPr id="15364" name="Title Placeholder 1">
            <a:extLst>
              <a:ext uri="{FF2B5EF4-FFF2-40B4-BE49-F238E27FC236}">
                <a16:creationId xmlns:a16="http://schemas.microsoft.com/office/drawing/2014/main" id="{E79B6FE8-2663-41A9-B58F-4F4501994176}"/>
              </a:ext>
            </a:extLst>
          </p:cNvPr>
          <p:cNvSpPr>
            <a:spLocks noGrp="1"/>
          </p:cNvSpPr>
          <p:nvPr>
            <p:ph type="title"/>
          </p:nvPr>
        </p:nvSpPr>
        <p:spPr bwMode="auto">
          <a:xfrm>
            <a:off x="609600" y="160338"/>
            <a:ext cx="109728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6038" rIns="45720" bIns="46038" numCol="1" anchor="b" anchorCtr="0" compatLnSpc="1">
            <a:prstTxWarp prst="textNoShape">
              <a:avLst/>
            </a:prstTxWarp>
          </a:bodyPr>
          <a:lstStyle/>
          <a:p>
            <a:pPr lvl="0"/>
            <a:r>
              <a:rPr lang="en-US" altLang="el-GR"/>
              <a:t>Click to edit Master title style</a:t>
            </a:r>
            <a:br>
              <a:rPr lang="en-US" altLang="el-GR"/>
            </a:br>
            <a:r>
              <a:rPr lang="en-US" altLang="el-GR"/>
              <a:t>Click to edit Master title style</a:t>
            </a:r>
          </a:p>
        </p:txBody>
      </p:sp>
      <p:sp>
        <p:nvSpPr>
          <p:cNvPr id="9" name="TextBox 8">
            <a:extLst>
              <a:ext uri="{FF2B5EF4-FFF2-40B4-BE49-F238E27FC236}">
                <a16:creationId xmlns:a16="http://schemas.microsoft.com/office/drawing/2014/main" id="{C3BD35A6-EBF3-4A24-A610-1908E7A4EED9}"/>
              </a:ext>
            </a:extLst>
          </p:cNvPr>
          <p:cNvSpPr txBox="1"/>
          <p:nvPr/>
        </p:nvSpPr>
        <p:spPr>
          <a:xfrm>
            <a:off x="0" y="6586539"/>
            <a:ext cx="2169584" cy="257175"/>
          </a:xfrm>
          <a:prstGeom prst="rect">
            <a:avLst/>
          </a:prstGeom>
          <a:noFill/>
        </p:spPr>
        <p:txBody>
          <a:bodyPr>
            <a:spAutoFit/>
          </a:bodyPr>
          <a:lstStyle/>
          <a:p>
            <a:pPr fontAlgn="auto">
              <a:spcBef>
                <a:spcPts val="0"/>
              </a:spcBef>
              <a:spcAft>
                <a:spcPts val="0"/>
              </a:spcAft>
              <a:defRPr/>
            </a:pPr>
            <a:r>
              <a:rPr lang="en-US" sz="1067" b="1" dirty="0">
                <a:solidFill>
                  <a:srgbClr val="006DA8"/>
                </a:solidFill>
                <a:latin typeface="Arial"/>
                <a:cs typeface="+mn-cs"/>
              </a:rPr>
              <a:t>WCLC 2016</a:t>
            </a:r>
          </a:p>
        </p:txBody>
      </p:sp>
    </p:spTree>
    <p:extLst>
      <p:ext uri="{BB962C8B-B14F-4D97-AF65-F5344CB8AC3E}">
        <p14:creationId xmlns:p14="http://schemas.microsoft.com/office/powerpoint/2010/main" val="2567351373"/>
      </p:ext>
    </p:extLst>
  </p:cSld>
  <p:clrMap bg1="lt1" tx1="dk1" bg2="lt2" tx2="dk2" accent1="accent1" accent2="accent2" accent3="accent3" accent4="accent4" accent5="accent5" accent6="accent6" hlink="hlink" folHlink="folHlink"/>
  <p:sldLayoutIdLst>
    <p:sldLayoutId id="2147484454" r:id="rId1"/>
    <p:sldLayoutId id="2147484455" r:id="rId2"/>
    <p:sldLayoutId id="2147484456" r:id="rId3"/>
    <p:sldLayoutId id="2147484457" r:id="rId4"/>
    <p:sldLayoutId id="2147484458" r:id="rId5"/>
    <p:sldLayoutId id="2147484459" r:id="rId6"/>
    <p:sldLayoutId id="2147484460" r:id="rId7"/>
    <p:sldLayoutId id="2147484461" r:id="rId8"/>
  </p:sldLayoutIdLst>
  <p:transition>
    <p:fade/>
  </p:transition>
  <p:hf hdr="0" ftr="0" dt="0"/>
  <p:txStyles>
    <p:titleStyle>
      <a:lvl1pPr algn="ctr" defTabSz="1217613" rtl="0" eaLnBrk="0" fontAlgn="base" hangingPunct="0">
        <a:lnSpc>
          <a:spcPct val="90000"/>
        </a:lnSpc>
        <a:spcBef>
          <a:spcPct val="0"/>
        </a:spcBef>
        <a:spcAft>
          <a:spcPct val="0"/>
        </a:spcAft>
        <a:defRPr lang="en-US" sz="3400" b="1" kern="1200">
          <a:solidFill>
            <a:schemeClr val="tx2"/>
          </a:solidFill>
          <a:latin typeface="+mj-lt"/>
          <a:ea typeface="+mj-ea"/>
          <a:cs typeface="+mj-cs"/>
        </a:defRPr>
      </a:lvl1pPr>
      <a:lvl2pPr algn="ctr" defTabSz="1217613" rtl="0" eaLnBrk="0" fontAlgn="base" hangingPunct="0">
        <a:lnSpc>
          <a:spcPct val="90000"/>
        </a:lnSpc>
        <a:spcBef>
          <a:spcPct val="0"/>
        </a:spcBef>
        <a:spcAft>
          <a:spcPct val="0"/>
        </a:spcAft>
        <a:defRPr sz="3400" b="1">
          <a:solidFill>
            <a:schemeClr val="tx2"/>
          </a:solidFill>
          <a:latin typeface="Arial" pitchFamily="34" charset="0"/>
        </a:defRPr>
      </a:lvl2pPr>
      <a:lvl3pPr algn="ctr" defTabSz="1217613" rtl="0" eaLnBrk="0" fontAlgn="base" hangingPunct="0">
        <a:lnSpc>
          <a:spcPct val="90000"/>
        </a:lnSpc>
        <a:spcBef>
          <a:spcPct val="0"/>
        </a:spcBef>
        <a:spcAft>
          <a:spcPct val="0"/>
        </a:spcAft>
        <a:defRPr sz="3400" b="1">
          <a:solidFill>
            <a:schemeClr val="tx2"/>
          </a:solidFill>
          <a:latin typeface="Arial" pitchFamily="34" charset="0"/>
        </a:defRPr>
      </a:lvl3pPr>
      <a:lvl4pPr algn="ctr" defTabSz="1217613" rtl="0" eaLnBrk="0" fontAlgn="base" hangingPunct="0">
        <a:lnSpc>
          <a:spcPct val="90000"/>
        </a:lnSpc>
        <a:spcBef>
          <a:spcPct val="0"/>
        </a:spcBef>
        <a:spcAft>
          <a:spcPct val="0"/>
        </a:spcAft>
        <a:defRPr sz="3400" b="1">
          <a:solidFill>
            <a:schemeClr val="tx2"/>
          </a:solidFill>
          <a:latin typeface="Arial" pitchFamily="34" charset="0"/>
        </a:defRPr>
      </a:lvl4pPr>
      <a:lvl5pPr algn="ctr" defTabSz="1217613" rtl="0" eaLnBrk="0" fontAlgn="base" hangingPunct="0">
        <a:lnSpc>
          <a:spcPct val="90000"/>
        </a:lnSpc>
        <a:spcBef>
          <a:spcPct val="0"/>
        </a:spcBef>
        <a:spcAft>
          <a:spcPct val="0"/>
        </a:spcAft>
        <a:defRPr sz="3400" b="1">
          <a:solidFill>
            <a:schemeClr val="tx2"/>
          </a:solidFill>
          <a:latin typeface="Arial" pitchFamily="34" charset="0"/>
        </a:defRPr>
      </a:lvl5pPr>
      <a:lvl6pPr marL="457200" algn="ctr" defTabSz="1217613" rtl="0" fontAlgn="base">
        <a:lnSpc>
          <a:spcPct val="90000"/>
        </a:lnSpc>
        <a:spcBef>
          <a:spcPct val="0"/>
        </a:spcBef>
        <a:spcAft>
          <a:spcPct val="0"/>
        </a:spcAft>
        <a:defRPr sz="3400" b="1">
          <a:solidFill>
            <a:schemeClr val="tx2"/>
          </a:solidFill>
          <a:latin typeface="Arial" pitchFamily="34" charset="0"/>
        </a:defRPr>
      </a:lvl6pPr>
      <a:lvl7pPr marL="914400" algn="ctr" defTabSz="1217613" rtl="0" fontAlgn="base">
        <a:lnSpc>
          <a:spcPct val="90000"/>
        </a:lnSpc>
        <a:spcBef>
          <a:spcPct val="0"/>
        </a:spcBef>
        <a:spcAft>
          <a:spcPct val="0"/>
        </a:spcAft>
        <a:defRPr sz="3400" b="1">
          <a:solidFill>
            <a:schemeClr val="tx2"/>
          </a:solidFill>
          <a:latin typeface="Arial" pitchFamily="34" charset="0"/>
        </a:defRPr>
      </a:lvl7pPr>
      <a:lvl8pPr marL="1371600" algn="ctr" defTabSz="1217613" rtl="0" fontAlgn="base">
        <a:lnSpc>
          <a:spcPct val="90000"/>
        </a:lnSpc>
        <a:spcBef>
          <a:spcPct val="0"/>
        </a:spcBef>
        <a:spcAft>
          <a:spcPct val="0"/>
        </a:spcAft>
        <a:defRPr sz="3400" b="1">
          <a:solidFill>
            <a:schemeClr val="tx2"/>
          </a:solidFill>
          <a:latin typeface="Arial" pitchFamily="34" charset="0"/>
        </a:defRPr>
      </a:lvl8pPr>
      <a:lvl9pPr marL="1828800" algn="ctr" defTabSz="1217613" rtl="0" fontAlgn="base">
        <a:lnSpc>
          <a:spcPct val="90000"/>
        </a:lnSpc>
        <a:spcBef>
          <a:spcPct val="0"/>
        </a:spcBef>
        <a:spcAft>
          <a:spcPct val="0"/>
        </a:spcAft>
        <a:defRPr sz="3400" b="1">
          <a:solidFill>
            <a:schemeClr val="tx2"/>
          </a:solidFill>
          <a:latin typeface="Arial" pitchFamily="34" charset="0"/>
        </a:defRPr>
      </a:lvl9pPr>
    </p:titleStyle>
    <p:bodyStyle>
      <a:lvl1pPr marL="252413" indent="-252413" algn="l" defTabSz="1217613" rtl="0" eaLnBrk="0" fontAlgn="base" hangingPunct="0">
        <a:lnSpc>
          <a:spcPct val="90000"/>
        </a:lnSpc>
        <a:spcBef>
          <a:spcPct val="0"/>
        </a:spcBef>
        <a:spcAft>
          <a:spcPts val="800"/>
        </a:spcAft>
        <a:buClr>
          <a:schemeClr val="accent1"/>
        </a:buClr>
        <a:buFont typeface="Arial" panose="020B0604020202020204" pitchFamily="34" charset="0"/>
        <a:buChar char="•"/>
        <a:defRPr sz="3200" kern="1200">
          <a:solidFill>
            <a:schemeClr val="tx1"/>
          </a:solidFill>
          <a:latin typeface="+mn-lt"/>
          <a:ea typeface="+mn-ea"/>
          <a:cs typeface="+mn-cs"/>
        </a:defRPr>
      </a:lvl1pPr>
      <a:lvl2pPr marL="989013" indent="-379413" algn="l" defTabSz="1217613" rtl="0" eaLnBrk="0" fontAlgn="base" hangingPunct="0">
        <a:lnSpc>
          <a:spcPct val="90000"/>
        </a:lnSpc>
        <a:spcBef>
          <a:spcPct val="0"/>
        </a:spcBef>
        <a:spcAft>
          <a:spcPts val="800"/>
        </a:spcAft>
        <a:buFont typeface="Arial" panose="020B0604020202020204" pitchFamily="34" charset="0"/>
        <a:buChar char="–"/>
        <a:defRPr sz="2900" kern="1200">
          <a:solidFill>
            <a:schemeClr val="tx1"/>
          </a:solidFill>
          <a:latin typeface="+mn-lt"/>
          <a:ea typeface="+mn-ea"/>
          <a:cs typeface="+mn-cs"/>
        </a:defRPr>
      </a:lvl2pPr>
      <a:lvl3pPr marL="1522413" indent="-303213" algn="l" defTabSz="1217613" rtl="0" eaLnBrk="0" fontAlgn="base" hangingPunct="0">
        <a:lnSpc>
          <a:spcPct val="90000"/>
        </a:lnSpc>
        <a:spcBef>
          <a:spcPct val="0"/>
        </a:spcBef>
        <a:spcAft>
          <a:spcPts val="800"/>
        </a:spcAft>
        <a:buClr>
          <a:schemeClr val="accent1"/>
        </a:buClr>
        <a:buFont typeface="Arial" panose="020B0604020202020204" pitchFamily="34" charset="0"/>
        <a:buChar char="•"/>
        <a:defRPr sz="2600" kern="1200">
          <a:solidFill>
            <a:schemeClr val="tx1"/>
          </a:solidFill>
          <a:latin typeface="+mn-lt"/>
          <a:ea typeface="+mn-ea"/>
          <a:cs typeface="+mn-cs"/>
        </a:defRPr>
      </a:lvl3pPr>
      <a:lvl4pPr marL="2132013" indent="-303213" algn="l" defTabSz="1217613" rtl="0" eaLnBrk="0" fontAlgn="base" hangingPunct="0">
        <a:lnSpc>
          <a:spcPct val="90000"/>
        </a:lnSpc>
        <a:spcBef>
          <a:spcPct val="0"/>
        </a:spcBef>
        <a:spcAft>
          <a:spcPts val="800"/>
        </a:spcAft>
        <a:buFont typeface="Arial" panose="020B0604020202020204" pitchFamily="34" charset="0"/>
        <a:buChar char="–"/>
        <a:defRPr sz="2400" kern="1200">
          <a:solidFill>
            <a:schemeClr val="tx1"/>
          </a:solidFill>
          <a:latin typeface="+mn-lt"/>
          <a:ea typeface="+mn-ea"/>
          <a:cs typeface="+mn-cs"/>
        </a:defRPr>
      </a:lvl4pPr>
      <a:lvl5pPr marL="2741613" indent="-303213" algn="l" defTabSz="1217613" rtl="0" eaLnBrk="0" fontAlgn="base" hangingPunct="0">
        <a:lnSpc>
          <a:spcPct val="90000"/>
        </a:lnSpc>
        <a:spcBef>
          <a:spcPct val="0"/>
        </a:spcBef>
        <a:spcAft>
          <a:spcPts val="800"/>
        </a:spcAft>
        <a:buClr>
          <a:schemeClr val="accent1"/>
        </a:buClr>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FF"/>
            </a:gs>
            <a:gs pos="100000">
              <a:schemeClr val="bg2"/>
            </a:gs>
          </a:gsLst>
          <a:path path="rect">
            <a:fillToRect r="100000" b="100000"/>
          </a:path>
        </a:gradFill>
        <a:effectLst/>
      </p:bgPr>
    </p:bg>
    <p:spTree>
      <p:nvGrpSpPr>
        <p:cNvPr id="1" name=""/>
        <p:cNvGrpSpPr/>
        <p:nvPr/>
      </p:nvGrpSpPr>
      <p:grpSpPr>
        <a:xfrm>
          <a:off x="0" y="0"/>
          <a:ext cx="0" cy="0"/>
          <a:chOff x="0" y="0"/>
          <a:chExt cx="0" cy="0"/>
        </a:xfrm>
      </p:grpSpPr>
      <p:sp>
        <p:nvSpPr>
          <p:cNvPr id="2050" name="Rectangle 3">
            <a:extLst>
              <a:ext uri="{FF2B5EF4-FFF2-40B4-BE49-F238E27FC236}">
                <a16:creationId xmlns:a16="http://schemas.microsoft.com/office/drawing/2014/main" id="{677D2F4B-371A-4C2B-8FB7-6F21CB8E1A05}"/>
              </a:ext>
            </a:extLst>
          </p:cNvPr>
          <p:cNvSpPr>
            <a:spLocks noGrp="1" noChangeArrowheads="1"/>
          </p:cNvSpPr>
          <p:nvPr>
            <p:ph type="title"/>
          </p:nvPr>
        </p:nvSpPr>
        <p:spPr bwMode="auto">
          <a:xfrm>
            <a:off x="711200" y="304800"/>
            <a:ext cx="10566400"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Slide Title</a:t>
            </a:r>
          </a:p>
        </p:txBody>
      </p:sp>
      <p:sp>
        <p:nvSpPr>
          <p:cNvPr id="2051" name="Rectangle 4">
            <a:extLst>
              <a:ext uri="{FF2B5EF4-FFF2-40B4-BE49-F238E27FC236}">
                <a16:creationId xmlns:a16="http://schemas.microsoft.com/office/drawing/2014/main" id="{6A990977-16A5-49CD-AA9C-13875F228F8D}"/>
              </a:ext>
            </a:extLst>
          </p:cNvPr>
          <p:cNvSpPr>
            <a:spLocks noGrp="1" noChangeArrowheads="1"/>
          </p:cNvSpPr>
          <p:nvPr>
            <p:ph type="body" idx="1"/>
          </p:nvPr>
        </p:nvSpPr>
        <p:spPr bwMode="auto">
          <a:xfrm>
            <a:off x="914400" y="1828801"/>
            <a:ext cx="10871200" cy="380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GB"/>
              <a:t>First level</a:t>
            </a:r>
          </a:p>
          <a:p>
            <a:pPr lvl="1"/>
            <a:r>
              <a:rPr lang="en-GB" altLang="en-GB"/>
              <a:t>Second level</a:t>
            </a:r>
          </a:p>
          <a:p>
            <a:pPr lvl="2"/>
            <a:r>
              <a:rPr lang="en-GB" altLang="en-GB"/>
              <a:t>Third level</a:t>
            </a:r>
          </a:p>
        </p:txBody>
      </p:sp>
    </p:spTree>
    <p:extLst>
      <p:ext uri="{BB962C8B-B14F-4D97-AF65-F5344CB8AC3E}">
        <p14:creationId xmlns:p14="http://schemas.microsoft.com/office/powerpoint/2010/main" val="1399297475"/>
      </p:ext>
    </p:extLst>
  </p:cSld>
  <p:clrMap bg1="dk2" tx1="lt1" bg2="dk1" tx2="lt2" accent1="accent1" accent2="accent2" accent3="accent3" accent4="accent4" accent5="accent5" accent6="accent6" hlink="hlink" folHlink="folHlink"/>
  <p:sldLayoutIdLst>
    <p:sldLayoutId id="2147484463" r:id="rId1"/>
    <p:sldLayoutId id="2147484464" r:id="rId2"/>
    <p:sldLayoutId id="2147484465" r:id="rId3"/>
    <p:sldLayoutId id="2147484466" r:id="rId4"/>
    <p:sldLayoutId id="2147484467" r:id="rId5"/>
    <p:sldLayoutId id="2147484468" r:id="rId6"/>
    <p:sldLayoutId id="2147484469" r:id="rId7"/>
    <p:sldLayoutId id="2147484470" r:id="rId8"/>
    <p:sldLayoutId id="2147484471" r:id="rId9"/>
    <p:sldLayoutId id="2147484472" r:id="rId10"/>
    <p:sldLayoutId id="2147484473" r:id="rId11"/>
    <p:sldLayoutId id="2147484474" r:id="rId12"/>
    <p:sldLayoutId id="2147484475" r:id="rId13"/>
    <p:sldLayoutId id="2147484476" r:id="rId14"/>
    <p:sldLayoutId id="2147484477" r:id="rId15"/>
    <p:sldLayoutId id="2147484478" r:id="rId16"/>
    <p:sldLayoutId id="2147484479" r:id="rId17"/>
    <p:sldLayoutId id="2147484480" r:id="rId18"/>
    <p:sldLayoutId id="2147484481" r:id="rId19"/>
    <p:sldLayoutId id="2147484482" r:id="rId20"/>
    <p:sldLayoutId id="2147484483" r:id="rId21"/>
    <p:sldLayoutId id="2147484484" r:id="rId22"/>
    <p:sldLayoutId id="2147484485" r:id="rId23"/>
    <p:sldLayoutId id="2147484486" r:id="rId24"/>
    <p:sldLayoutId id="2147484487" r:id="rId25"/>
    <p:sldLayoutId id="2147484488" r:id="rId26"/>
    <p:sldLayoutId id="2147484489" r:id="rId27"/>
    <p:sldLayoutId id="2147484490" r:id="rId28"/>
  </p:sldLayoutIdLst>
  <p:txStyles>
    <p:titleStyle>
      <a:lvl1pPr algn="ctr" rtl="0" eaLnBrk="0" fontAlgn="base" hangingPunct="0">
        <a:lnSpc>
          <a:spcPct val="85000"/>
        </a:lnSpc>
        <a:spcBef>
          <a:spcPct val="0"/>
        </a:spcBef>
        <a:spcAft>
          <a:spcPct val="0"/>
        </a:spcAft>
        <a:defRPr sz="3200" b="1">
          <a:solidFill>
            <a:srgbClr val="FFFF00"/>
          </a:solidFill>
          <a:latin typeface="+mj-lt"/>
          <a:ea typeface="+mj-ea"/>
          <a:cs typeface="+mj-cs"/>
        </a:defRPr>
      </a:lvl1pPr>
      <a:lvl2pPr algn="ctr" rtl="0" eaLnBrk="0" fontAlgn="base" hangingPunct="0">
        <a:lnSpc>
          <a:spcPct val="85000"/>
        </a:lnSpc>
        <a:spcBef>
          <a:spcPct val="0"/>
        </a:spcBef>
        <a:spcAft>
          <a:spcPct val="0"/>
        </a:spcAft>
        <a:defRPr sz="3200" b="1">
          <a:solidFill>
            <a:srgbClr val="FFFF00"/>
          </a:solidFill>
          <a:latin typeface="Arial" charset="0"/>
        </a:defRPr>
      </a:lvl2pPr>
      <a:lvl3pPr algn="ctr" rtl="0" eaLnBrk="0" fontAlgn="base" hangingPunct="0">
        <a:lnSpc>
          <a:spcPct val="85000"/>
        </a:lnSpc>
        <a:spcBef>
          <a:spcPct val="0"/>
        </a:spcBef>
        <a:spcAft>
          <a:spcPct val="0"/>
        </a:spcAft>
        <a:defRPr sz="3200" b="1">
          <a:solidFill>
            <a:srgbClr val="FFFF00"/>
          </a:solidFill>
          <a:latin typeface="Arial" charset="0"/>
        </a:defRPr>
      </a:lvl3pPr>
      <a:lvl4pPr algn="ctr" rtl="0" eaLnBrk="0" fontAlgn="base" hangingPunct="0">
        <a:lnSpc>
          <a:spcPct val="85000"/>
        </a:lnSpc>
        <a:spcBef>
          <a:spcPct val="0"/>
        </a:spcBef>
        <a:spcAft>
          <a:spcPct val="0"/>
        </a:spcAft>
        <a:defRPr sz="3200" b="1">
          <a:solidFill>
            <a:srgbClr val="FFFF00"/>
          </a:solidFill>
          <a:latin typeface="Arial" charset="0"/>
        </a:defRPr>
      </a:lvl4pPr>
      <a:lvl5pPr algn="ctr" rtl="0" eaLnBrk="0" fontAlgn="base" hangingPunct="0">
        <a:lnSpc>
          <a:spcPct val="85000"/>
        </a:lnSpc>
        <a:spcBef>
          <a:spcPct val="0"/>
        </a:spcBef>
        <a:spcAft>
          <a:spcPct val="0"/>
        </a:spcAft>
        <a:defRPr sz="3200" b="1">
          <a:solidFill>
            <a:srgbClr val="FFFF00"/>
          </a:solidFill>
          <a:latin typeface="Arial" charset="0"/>
        </a:defRPr>
      </a:lvl5pPr>
      <a:lvl6pPr marL="457200" algn="ctr" rtl="0" eaLnBrk="0" fontAlgn="base" hangingPunct="0">
        <a:lnSpc>
          <a:spcPct val="85000"/>
        </a:lnSpc>
        <a:spcBef>
          <a:spcPct val="0"/>
        </a:spcBef>
        <a:spcAft>
          <a:spcPct val="0"/>
        </a:spcAft>
        <a:defRPr sz="3200" b="1">
          <a:solidFill>
            <a:srgbClr val="FFFF00"/>
          </a:solidFill>
          <a:latin typeface="Arial" charset="0"/>
        </a:defRPr>
      </a:lvl6pPr>
      <a:lvl7pPr marL="914400" algn="ctr" rtl="0" eaLnBrk="0" fontAlgn="base" hangingPunct="0">
        <a:lnSpc>
          <a:spcPct val="85000"/>
        </a:lnSpc>
        <a:spcBef>
          <a:spcPct val="0"/>
        </a:spcBef>
        <a:spcAft>
          <a:spcPct val="0"/>
        </a:spcAft>
        <a:defRPr sz="3200" b="1">
          <a:solidFill>
            <a:srgbClr val="FFFF00"/>
          </a:solidFill>
          <a:latin typeface="Arial" charset="0"/>
        </a:defRPr>
      </a:lvl7pPr>
      <a:lvl8pPr marL="1371600" algn="ctr" rtl="0" eaLnBrk="0" fontAlgn="base" hangingPunct="0">
        <a:lnSpc>
          <a:spcPct val="85000"/>
        </a:lnSpc>
        <a:spcBef>
          <a:spcPct val="0"/>
        </a:spcBef>
        <a:spcAft>
          <a:spcPct val="0"/>
        </a:spcAft>
        <a:defRPr sz="3200" b="1">
          <a:solidFill>
            <a:srgbClr val="FFFF00"/>
          </a:solidFill>
          <a:latin typeface="Arial" charset="0"/>
        </a:defRPr>
      </a:lvl8pPr>
      <a:lvl9pPr marL="1828800" algn="ctr" rtl="0" eaLnBrk="0" fontAlgn="base" hangingPunct="0">
        <a:lnSpc>
          <a:spcPct val="85000"/>
        </a:lnSpc>
        <a:spcBef>
          <a:spcPct val="0"/>
        </a:spcBef>
        <a:spcAft>
          <a:spcPct val="0"/>
        </a:spcAft>
        <a:defRPr sz="3200" b="1">
          <a:solidFill>
            <a:srgbClr val="FFFF00"/>
          </a:solidFill>
          <a:latin typeface="Arial" charset="0"/>
        </a:defRPr>
      </a:lvl9pPr>
    </p:titleStyle>
    <p:bodyStyle>
      <a:lvl1pPr marL="284163" indent="-284163" algn="l" defTabSz="796925" rtl="0" eaLnBrk="0" fontAlgn="base" hangingPunct="0">
        <a:spcBef>
          <a:spcPct val="25000"/>
        </a:spcBef>
        <a:spcAft>
          <a:spcPct val="0"/>
        </a:spcAft>
        <a:buClr>
          <a:srgbClr val="FF6623"/>
        </a:buClr>
        <a:buSzPct val="125000"/>
        <a:buFont typeface="Symbol" panose="05050102010706020507" pitchFamily="18" charset="2"/>
        <a:buChar char="·"/>
        <a:defRPr sz="2800">
          <a:solidFill>
            <a:schemeClr val="tx1"/>
          </a:solidFill>
          <a:latin typeface="+mn-lt"/>
          <a:ea typeface="+mn-ea"/>
          <a:cs typeface="+mn-cs"/>
        </a:defRPr>
      </a:lvl1pPr>
      <a:lvl2pPr marL="766763" indent="-292100" algn="l" defTabSz="796925" rtl="0" eaLnBrk="0" fontAlgn="base" hangingPunct="0">
        <a:spcBef>
          <a:spcPct val="25000"/>
        </a:spcBef>
        <a:spcAft>
          <a:spcPct val="0"/>
        </a:spcAft>
        <a:buClr>
          <a:srgbClr val="FF6623"/>
        </a:buClr>
        <a:buFont typeface="Times" panose="02020603050405020304" pitchFamily="18" charset="0"/>
        <a:buChar char="–"/>
        <a:defRPr sz="2400">
          <a:solidFill>
            <a:schemeClr val="tx1"/>
          </a:solidFill>
          <a:latin typeface="+mn-lt"/>
        </a:defRPr>
      </a:lvl2pPr>
      <a:lvl3pPr marL="1238250" indent="-280988" algn="l" defTabSz="796925" rtl="0" eaLnBrk="0" fontAlgn="base" hangingPunct="0">
        <a:spcBef>
          <a:spcPct val="25000"/>
        </a:spcBef>
        <a:spcAft>
          <a:spcPct val="0"/>
        </a:spcAft>
        <a:buClr>
          <a:srgbClr val="FF6623"/>
        </a:buClr>
        <a:buFont typeface="Symbol" panose="05050102010706020507" pitchFamily="18" charset="2"/>
        <a:buChar char="·"/>
        <a:defRPr sz="2000">
          <a:solidFill>
            <a:schemeClr val="tx1"/>
          </a:solidFill>
          <a:latin typeface="+mn-lt"/>
        </a:defRPr>
      </a:lvl3pPr>
      <a:lvl4pPr marL="1711325" indent="-282575" algn="l" defTabSz="796925" rtl="0" eaLnBrk="0" fontAlgn="base" hangingPunct="0">
        <a:spcBef>
          <a:spcPct val="25000"/>
        </a:spcBef>
        <a:spcAft>
          <a:spcPct val="0"/>
        </a:spcAft>
        <a:buChar char="–"/>
        <a:defRPr sz="2800">
          <a:solidFill>
            <a:schemeClr val="tx1"/>
          </a:solidFill>
          <a:latin typeface="+mn-lt"/>
        </a:defRPr>
      </a:lvl4pPr>
      <a:lvl5pPr marL="2193925" indent="-284163" algn="l" defTabSz="796925" rtl="0" eaLnBrk="0" fontAlgn="base" hangingPunct="0">
        <a:spcBef>
          <a:spcPct val="25000"/>
        </a:spcBef>
        <a:spcAft>
          <a:spcPct val="0"/>
        </a:spcAft>
        <a:buClr>
          <a:srgbClr val="FF6623"/>
        </a:buClr>
        <a:buFont typeface="Symbol" panose="05050102010706020507" pitchFamily="18" charset="2"/>
        <a:buChar char="·"/>
        <a:defRPr sz="2800">
          <a:solidFill>
            <a:schemeClr val="tx1"/>
          </a:solidFill>
          <a:latin typeface="+mn-lt"/>
        </a:defRPr>
      </a:lvl5pPr>
      <a:lvl6pPr marL="2651125" indent="-284163" algn="l" defTabSz="796925" rtl="0" eaLnBrk="0" fontAlgn="base" hangingPunct="0">
        <a:spcBef>
          <a:spcPct val="25000"/>
        </a:spcBef>
        <a:spcAft>
          <a:spcPct val="0"/>
        </a:spcAft>
        <a:buClr>
          <a:srgbClr val="FF6623"/>
        </a:buClr>
        <a:buFont typeface="Symbol" pitchFamily="18" charset="2"/>
        <a:buChar char="·"/>
        <a:defRPr sz="2800">
          <a:solidFill>
            <a:schemeClr val="tx1"/>
          </a:solidFill>
          <a:latin typeface="+mn-lt"/>
        </a:defRPr>
      </a:lvl6pPr>
      <a:lvl7pPr marL="3108325" indent="-284163" algn="l" defTabSz="796925" rtl="0" eaLnBrk="0" fontAlgn="base" hangingPunct="0">
        <a:spcBef>
          <a:spcPct val="25000"/>
        </a:spcBef>
        <a:spcAft>
          <a:spcPct val="0"/>
        </a:spcAft>
        <a:buClr>
          <a:srgbClr val="FF6623"/>
        </a:buClr>
        <a:buFont typeface="Symbol" pitchFamily="18" charset="2"/>
        <a:buChar char="·"/>
        <a:defRPr sz="2800">
          <a:solidFill>
            <a:schemeClr val="tx1"/>
          </a:solidFill>
          <a:latin typeface="+mn-lt"/>
        </a:defRPr>
      </a:lvl7pPr>
      <a:lvl8pPr marL="3565525" indent="-284163" algn="l" defTabSz="796925" rtl="0" eaLnBrk="0" fontAlgn="base" hangingPunct="0">
        <a:spcBef>
          <a:spcPct val="25000"/>
        </a:spcBef>
        <a:spcAft>
          <a:spcPct val="0"/>
        </a:spcAft>
        <a:buClr>
          <a:srgbClr val="FF6623"/>
        </a:buClr>
        <a:buFont typeface="Symbol" pitchFamily="18" charset="2"/>
        <a:buChar char="·"/>
        <a:defRPr sz="2800">
          <a:solidFill>
            <a:schemeClr val="tx1"/>
          </a:solidFill>
          <a:latin typeface="+mn-lt"/>
        </a:defRPr>
      </a:lvl8pPr>
      <a:lvl9pPr marL="4022725" indent="-284163" algn="l" defTabSz="796925" rtl="0" eaLnBrk="0" fontAlgn="base" hangingPunct="0">
        <a:spcBef>
          <a:spcPct val="25000"/>
        </a:spcBef>
        <a:spcAft>
          <a:spcPct val="0"/>
        </a:spcAft>
        <a:buClr>
          <a:srgbClr val="FF6623"/>
        </a:buClr>
        <a:buFont typeface="Symbol" pitchFamily="18" charset="2"/>
        <a:buChar char="·"/>
        <a:defRPr sz="28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FF"/>
            </a:gs>
            <a:gs pos="100000">
              <a:schemeClr val="bg2"/>
            </a:gs>
          </a:gsLst>
          <a:path path="rect">
            <a:fillToRect r="100000" b="10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1200" y="304800"/>
            <a:ext cx="10566400" cy="84613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altLang="en-US"/>
              <a:t>Slide Title</a:t>
            </a:r>
          </a:p>
        </p:txBody>
      </p:sp>
      <p:sp>
        <p:nvSpPr>
          <p:cNvPr id="1027" name="Rectangle 3"/>
          <p:cNvSpPr>
            <a:spLocks noGrp="1" noChangeArrowheads="1"/>
          </p:cNvSpPr>
          <p:nvPr>
            <p:ph type="body" idx="1"/>
          </p:nvPr>
        </p:nvSpPr>
        <p:spPr bwMode="auto">
          <a:xfrm>
            <a:off x="914400" y="1828801"/>
            <a:ext cx="10871200" cy="38068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ltLang="en-GB"/>
              <a:t>First level</a:t>
            </a:r>
          </a:p>
          <a:p>
            <a:pPr lvl="1"/>
            <a:r>
              <a:rPr lang="en-GB" altLang="en-GB"/>
              <a:t>Second level</a:t>
            </a:r>
          </a:p>
          <a:p>
            <a:pPr lvl="2"/>
            <a:r>
              <a:rPr lang="en-GB" altLang="en-GB"/>
              <a:t>Third level</a:t>
            </a:r>
          </a:p>
        </p:txBody>
      </p:sp>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4415" r:id="rId12"/>
  </p:sldLayoutIdLst>
  <p:txStyles>
    <p:titleStyle>
      <a:lvl1pPr algn="ctr" rtl="0" eaLnBrk="0" fontAlgn="base" hangingPunct="0">
        <a:lnSpc>
          <a:spcPct val="85000"/>
        </a:lnSpc>
        <a:spcBef>
          <a:spcPct val="0"/>
        </a:spcBef>
        <a:spcAft>
          <a:spcPct val="0"/>
        </a:spcAft>
        <a:defRPr sz="3200" b="1">
          <a:solidFill>
            <a:srgbClr val="FFFF00"/>
          </a:solidFill>
          <a:latin typeface="+mj-lt"/>
          <a:ea typeface="+mj-ea"/>
          <a:cs typeface="+mj-cs"/>
        </a:defRPr>
      </a:lvl1pPr>
      <a:lvl2pPr algn="ctr" rtl="0" eaLnBrk="0" fontAlgn="base" hangingPunct="0">
        <a:lnSpc>
          <a:spcPct val="85000"/>
        </a:lnSpc>
        <a:spcBef>
          <a:spcPct val="0"/>
        </a:spcBef>
        <a:spcAft>
          <a:spcPct val="0"/>
        </a:spcAft>
        <a:defRPr sz="3200" b="1">
          <a:solidFill>
            <a:srgbClr val="FFFF00"/>
          </a:solidFill>
          <a:latin typeface="Arial" charset="0"/>
        </a:defRPr>
      </a:lvl2pPr>
      <a:lvl3pPr algn="ctr" rtl="0" eaLnBrk="0" fontAlgn="base" hangingPunct="0">
        <a:lnSpc>
          <a:spcPct val="85000"/>
        </a:lnSpc>
        <a:spcBef>
          <a:spcPct val="0"/>
        </a:spcBef>
        <a:spcAft>
          <a:spcPct val="0"/>
        </a:spcAft>
        <a:defRPr sz="3200" b="1">
          <a:solidFill>
            <a:srgbClr val="FFFF00"/>
          </a:solidFill>
          <a:latin typeface="Arial" charset="0"/>
        </a:defRPr>
      </a:lvl3pPr>
      <a:lvl4pPr algn="ctr" rtl="0" eaLnBrk="0" fontAlgn="base" hangingPunct="0">
        <a:lnSpc>
          <a:spcPct val="85000"/>
        </a:lnSpc>
        <a:spcBef>
          <a:spcPct val="0"/>
        </a:spcBef>
        <a:spcAft>
          <a:spcPct val="0"/>
        </a:spcAft>
        <a:defRPr sz="3200" b="1">
          <a:solidFill>
            <a:srgbClr val="FFFF00"/>
          </a:solidFill>
          <a:latin typeface="Arial" charset="0"/>
        </a:defRPr>
      </a:lvl4pPr>
      <a:lvl5pPr algn="ctr" rtl="0" eaLnBrk="0" fontAlgn="base" hangingPunct="0">
        <a:lnSpc>
          <a:spcPct val="85000"/>
        </a:lnSpc>
        <a:spcBef>
          <a:spcPct val="0"/>
        </a:spcBef>
        <a:spcAft>
          <a:spcPct val="0"/>
        </a:spcAft>
        <a:defRPr sz="3200" b="1">
          <a:solidFill>
            <a:srgbClr val="FFFF00"/>
          </a:solidFill>
          <a:latin typeface="Arial" charset="0"/>
        </a:defRPr>
      </a:lvl5pPr>
      <a:lvl6pPr marL="457200" algn="ctr" rtl="0" eaLnBrk="0" fontAlgn="base" hangingPunct="0">
        <a:lnSpc>
          <a:spcPct val="85000"/>
        </a:lnSpc>
        <a:spcBef>
          <a:spcPct val="0"/>
        </a:spcBef>
        <a:spcAft>
          <a:spcPct val="0"/>
        </a:spcAft>
        <a:defRPr sz="3200" b="1">
          <a:solidFill>
            <a:srgbClr val="FFFF00"/>
          </a:solidFill>
          <a:latin typeface="Arial" charset="0"/>
        </a:defRPr>
      </a:lvl6pPr>
      <a:lvl7pPr marL="914400" algn="ctr" rtl="0" eaLnBrk="0" fontAlgn="base" hangingPunct="0">
        <a:lnSpc>
          <a:spcPct val="85000"/>
        </a:lnSpc>
        <a:spcBef>
          <a:spcPct val="0"/>
        </a:spcBef>
        <a:spcAft>
          <a:spcPct val="0"/>
        </a:spcAft>
        <a:defRPr sz="3200" b="1">
          <a:solidFill>
            <a:srgbClr val="FFFF00"/>
          </a:solidFill>
          <a:latin typeface="Arial" charset="0"/>
        </a:defRPr>
      </a:lvl7pPr>
      <a:lvl8pPr marL="1371600" algn="ctr" rtl="0" eaLnBrk="0" fontAlgn="base" hangingPunct="0">
        <a:lnSpc>
          <a:spcPct val="85000"/>
        </a:lnSpc>
        <a:spcBef>
          <a:spcPct val="0"/>
        </a:spcBef>
        <a:spcAft>
          <a:spcPct val="0"/>
        </a:spcAft>
        <a:defRPr sz="3200" b="1">
          <a:solidFill>
            <a:srgbClr val="FFFF00"/>
          </a:solidFill>
          <a:latin typeface="Arial" charset="0"/>
        </a:defRPr>
      </a:lvl8pPr>
      <a:lvl9pPr marL="1828800" algn="ctr" rtl="0" eaLnBrk="0" fontAlgn="base" hangingPunct="0">
        <a:lnSpc>
          <a:spcPct val="85000"/>
        </a:lnSpc>
        <a:spcBef>
          <a:spcPct val="0"/>
        </a:spcBef>
        <a:spcAft>
          <a:spcPct val="0"/>
        </a:spcAft>
        <a:defRPr sz="3200" b="1">
          <a:solidFill>
            <a:srgbClr val="FFFF00"/>
          </a:solidFill>
          <a:latin typeface="Arial" charset="0"/>
        </a:defRPr>
      </a:lvl9pPr>
    </p:titleStyle>
    <p:bodyStyle>
      <a:lvl1pPr marL="284163" indent="-284163" algn="l" defTabSz="796925" rtl="0" eaLnBrk="0" fontAlgn="base" hangingPunct="0">
        <a:spcBef>
          <a:spcPct val="25000"/>
        </a:spcBef>
        <a:spcAft>
          <a:spcPct val="25000"/>
        </a:spcAft>
        <a:buClr>
          <a:srgbClr val="FF6623"/>
        </a:buClr>
        <a:buSzPct val="125000"/>
        <a:buFont typeface="Symbol" pitchFamily="18" charset="2"/>
        <a:buChar char="·"/>
        <a:defRPr sz="2800">
          <a:solidFill>
            <a:schemeClr val="tx1"/>
          </a:solidFill>
          <a:latin typeface="+mn-lt"/>
          <a:ea typeface="+mn-ea"/>
          <a:cs typeface="+mn-cs"/>
        </a:defRPr>
      </a:lvl1pPr>
      <a:lvl2pPr marL="766763" indent="-292100" algn="l" defTabSz="796925" rtl="0" eaLnBrk="0" fontAlgn="base" hangingPunct="0">
        <a:spcBef>
          <a:spcPct val="25000"/>
        </a:spcBef>
        <a:spcAft>
          <a:spcPct val="25000"/>
        </a:spcAft>
        <a:buClr>
          <a:srgbClr val="FF6623"/>
        </a:buClr>
        <a:buChar char="–"/>
        <a:defRPr sz="2400">
          <a:solidFill>
            <a:schemeClr val="tx1"/>
          </a:solidFill>
          <a:latin typeface="+mn-lt"/>
        </a:defRPr>
      </a:lvl2pPr>
      <a:lvl3pPr marL="1238250" indent="-280988" algn="l" defTabSz="796925" rtl="0" eaLnBrk="0" fontAlgn="base" hangingPunct="0">
        <a:spcBef>
          <a:spcPct val="25000"/>
        </a:spcBef>
        <a:spcAft>
          <a:spcPct val="25000"/>
        </a:spcAft>
        <a:buClr>
          <a:srgbClr val="FF6623"/>
        </a:buClr>
        <a:buFont typeface="Symbol" pitchFamily="18" charset="2"/>
        <a:buChar char="·"/>
        <a:defRPr sz="2000">
          <a:solidFill>
            <a:schemeClr val="tx1"/>
          </a:solidFill>
          <a:latin typeface="+mn-lt"/>
        </a:defRPr>
      </a:lvl3pPr>
      <a:lvl4pPr marL="1711325" indent="-282575" algn="l" defTabSz="796925" rtl="0" eaLnBrk="0" fontAlgn="base" hangingPunct="0">
        <a:spcBef>
          <a:spcPct val="25000"/>
        </a:spcBef>
        <a:spcAft>
          <a:spcPct val="0"/>
        </a:spcAft>
        <a:buChar char="–"/>
        <a:defRPr sz="2800">
          <a:solidFill>
            <a:schemeClr val="tx1"/>
          </a:solidFill>
          <a:latin typeface="+mn-lt"/>
        </a:defRPr>
      </a:lvl4pPr>
      <a:lvl5pPr marL="2193925" indent="-284163" algn="l" defTabSz="796925" rtl="0" eaLnBrk="0" fontAlgn="base" hangingPunct="0">
        <a:spcBef>
          <a:spcPct val="25000"/>
        </a:spcBef>
        <a:spcAft>
          <a:spcPct val="0"/>
        </a:spcAft>
        <a:buClr>
          <a:srgbClr val="FF6623"/>
        </a:buClr>
        <a:buFont typeface="Symbol" pitchFamily="18" charset="2"/>
        <a:buChar char="·"/>
        <a:defRPr sz="2800">
          <a:solidFill>
            <a:schemeClr val="tx1"/>
          </a:solidFill>
          <a:latin typeface="+mn-lt"/>
        </a:defRPr>
      </a:lvl5pPr>
      <a:lvl6pPr marL="2651125" indent="-284163" algn="l" defTabSz="796925" rtl="0" eaLnBrk="0" fontAlgn="base" hangingPunct="0">
        <a:spcBef>
          <a:spcPct val="25000"/>
        </a:spcBef>
        <a:spcAft>
          <a:spcPct val="0"/>
        </a:spcAft>
        <a:buClr>
          <a:srgbClr val="FF6623"/>
        </a:buClr>
        <a:buFont typeface="Symbol" pitchFamily="18" charset="2"/>
        <a:buChar char="·"/>
        <a:defRPr sz="2800">
          <a:solidFill>
            <a:schemeClr val="tx1"/>
          </a:solidFill>
          <a:latin typeface="+mn-lt"/>
        </a:defRPr>
      </a:lvl6pPr>
      <a:lvl7pPr marL="3108325" indent="-284163" algn="l" defTabSz="796925" rtl="0" eaLnBrk="0" fontAlgn="base" hangingPunct="0">
        <a:spcBef>
          <a:spcPct val="25000"/>
        </a:spcBef>
        <a:spcAft>
          <a:spcPct val="0"/>
        </a:spcAft>
        <a:buClr>
          <a:srgbClr val="FF6623"/>
        </a:buClr>
        <a:buFont typeface="Symbol" pitchFamily="18" charset="2"/>
        <a:buChar char="·"/>
        <a:defRPr sz="2800">
          <a:solidFill>
            <a:schemeClr val="tx1"/>
          </a:solidFill>
          <a:latin typeface="+mn-lt"/>
        </a:defRPr>
      </a:lvl7pPr>
      <a:lvl8pPr marL="3565525" indent="-284163" algn="l" defTabSz="796925" rtl="0" eaLnBrk="0" fontAlgn="base" hangingPunct="0">
        <a:spcBef>
          <a:spcPct val="25000"/>
        </a:spcBef>
        <a:spcAft>
          <a:spcPct val="0"/>
        </a:spcAft>
        <a:buClr>
          <a:srgbClr val="FF6623"/>
        </a:buClr>
        <a:buFont typeface="Symbol" pitchFamily="18" charset="2"/>
        <a:buChar char="·"/>
        <a:defRPr sz="2800">
          <a:solidFill>
            <a:schemeClr val="tx1"/>
          </a:solidFill>
          <a:latin typeface="+mn-lt"/>
        </a:defRPr>
      </a:lvl8pPr>
      <a:lvl9pPr marL="4022725" indent="-284163" algn="l" defTabSz="796925" rtl="0" eaLnBrk="0" fontAlgn="base" hangingPunct="0">
        <a:spcBef>
          <a:spcPct val="25000"/>
        </a:spcBef>
        <a:spcAft>
          <a:spcPct val="0"/>
        </a:spcAft>
        <a:buClr>
          <a:srgbClr val="FF6623"/>
        </a:buClr>
        <a:buFont typeface="Symbol" pitchFamily="18" charset="2"/>
        <a:buChar char="·"/>
        <a:defRPr sz="28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FF"/>
            </a:gs>
            <a:gs pos="100000">
              <a:schemeClr val="bg2"/>
            </a:gs>
          </a:gsLst>
          <a:path path="rect">
            <a:fillToRect r="100000" b="100000"/>
          </a:path>
        </a:gra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title"/>
          </p:nvPr>
        </p:nvSpPr>
        <p:spPr bwMode="auto">
          <a:xfrm>
            <a:off x="711200" y="304800"/>
            <a:ext cx="10566400" cy="84613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altLang="en-US"/>
              <a:t>Slide Title</a:t>
            </a:r>
          </a:p>
        </p:txBody>
      </p:sp>
      <p:sp>
        <p:nvSpPr>
          <p:cNvPr id="2051" name="Rectangle 4"/>
          <p:cNvSpPr>
            <a:spLocks noGrp="1" noChangeArrowheads="1"/>
          </p:cNvSpPr>
          <p:nvPr>
            <p:ph type="body" idx="1"/>
          </p:nvPr>
        </p:nvSpPr>
        <p:spPr bwMode="auto">
          <a:xfrm>
            <a:off x="914400" y="1828801"/>
            <a:ext cx="10871200" cy="38068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ltLang="en-GB"/>
              <a:t>First level</a:t>
            </a:r>
          </a:p>
          <a:p>
            <a:pPr lvl="1"/>
            <a:r>
              <a:rPr lang="en-GB" altLang="en-GB"/>
              <a:t>Second level</a:t>
            </a:r>
          </a:p>
          <a:p>
            <a:pPr lvl="2"/>
            <a:r>
              <a:rPr lang="en-GB" altLang="en-GB"/>
              <a:t>Third level</a:t>
            </a:r>
          </a:p>
        </p:txBody>
      </p:sp>
    </p:spTree>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28" r:id="rId15"/>
    <p:sldLayoutId id="2147483729" r:id="rId16"/>
    <p:sldLayoutId id="2147483730" r:id="rId17"/>
    <p:sldLayoutId id="2147483731" r:id="rId18"/>
  </p:sldLayoutIdLst>
  <p:txStyles>
    <p:titleStyle>
      <a:lvl1pPr algn="ctr" rtl="0" eaLnBrk="0" fontAlgn="base" hangingPunct="0">
        <a:lnSpc>
          <a:spcPct val="85000"/>
        </a:lnSpc>
        <a:spcBef>
          <a:spcPct val="0"/>
        </a:spcBef>
        <a:spcAft>
          <a:spcPct val="0"/>
        </a:spcAft>
        <a:defRPr sz="3200" b="1">
          <a:solidFill>
            <a:srgbClr val="FFFF00"/>
          </a:solidFill>
          <a:latin typeface="+mj-lt"/>
          <a:ea typeface="+mj-ea"/>
          <a:cs typeface="+mj-cs"/>
        </a:defRPr>
      </a:lvl1pPr>
      <a:lvl2pPr algn="ctr" rtl="0" eaLnBrk="0" fontAlgn="base" hangingPunct="0">
        <a:lnSpc>
          <a:spcPct val="85000"/>
        </a:lnSpc>
        <a:spcBef>
          <a:spcPct val="0"/>
        </a:spcBef>
        <a:spcAft>
          <a:spcPct val="0"/>
        </a:spcAft>
        <a:defRPr sz="3200" b="1">
          <a:solidFill>
            <a:srgbClr val="FFFF00"/>
          </a:solidFill>
          <a:latin typeface="Arial" charset="0"/>
        </a:defRPr>
      </a:lvl2pPr>
      <a:lvl3pPr algn="ctr" rtl="0" eaLnBrk="0" fontAlgn="base" hangingPunct="0">
        <a:lnSpc>
          <a:spcPct val="85000"/>
        </a:lnSpc>
        <a:spcBef>
          <a:spcPct val="0"/>
        </a:spcBef>
        <a:spcAft>
          <a:spcPct val="0"/>
        </a:spcAft>
        <a:defRPr sz="3200" b="1">
          <a:solidFill>
            <a:srgbClr val="FFFF00"/>
          </a:solidFill>
          <a:latin typeface="Arial" charset="0"/>
        </a:defRPr>
      </a:lvl3pPr>
      <a:lvl4pPr algn="ctr" rtl="0" eaLnBrk="0" fontAlgn="base" hangingPunct="0">
        <a:lnSpc>
          <a:spcPct val="85000"/>
        </a:lnSpc>
        <a:spcBef>
          <a:spcPct val="0"/>
        </a:spcBef>
        <a:spcAft>
          <a:spcPct val="0"/>
        </a:spcAft>
        <a:defRPr sz="3200" b="1">
          <a:solidFill>
            <a:srgbClr val="FFFF00"/>
          </a:solidFill>
          <a:latin typeface="Arial" charset="0"/>
        </a:defRPr>
      </a:lvl4pPr>
      <a:lvl5pPr algn="ctr" rtl="0" eaLnBrk="0" fontAlgn="base" hangingPunct="0">
        <a:lnSpc>
          <a:spcPct val="85000"/>
        </a:lnSpc>
        <a:spcBef>
          <a:spcPct val="0"/>
        </a:spcBef>
        <a:spcAft>
          <a:spcPct val="0"/>
        </a:spcAft>
        <a:defRPr sz="3200" b="1">
          <a:solidFill>
            <a:srgbClr val="FFFF00"/>
          </a:solidFill>
          <a:latin typeface="Arial" charset="0"/>
        </a:defRPr>
      </a:lvl5pPr>
      <a:lvl6pPr marL="457200" algn="ctr" rtl="0" eaLnBrk="0" fontAlgn="base" hangingPunct="0">
        <a:lnSpc>
          <a:spcPct val="85000"/>
        </a:lnSpc>
        <a:spcBef>
          <a:spcPct val="0"/>
        </a:spcBef>
        <a:spcAft>
          <a:spcPct val="0"/>
        </a:spcAft>
        <a:defRPr sz="3200" b="1">
          <a:solidFill>
            <a:srgbClr val="FFFF00"/>
          </a:solidFill>
          <a:latin typeface="Arial" charset="0"/>
        </a:defRPr>
      </a:lvl6pPr>
      <a:lvl7pPr marL="914400" algn="ctr" rtl="0" eaLnBrk="0" fontAlgn="base" hangingPunct="0">
        <a:lnSpc>
          <a:spcPct val="85000"/>
        </a:lnSpc>
        <a:spcBef>
          <a:spcPct val="0"/>
        </a:spcBef>
        <a:spcAft>
          <a:spcPct val="0"/>
        </a:spcAft>
        <a:defRPr sz="3200" b="1">
          <a:solidFill>
            <a:srgbClr val="FFFF00"/>
          </a:solidFill>
          <a:latin typeface="Arial" charset="0"/>
        </a:defRPr>
      </a:lvl7pPr>
      <a:lvl8pPr marL="1371600" algn="ctr" rtl="0" eaLnBrk="0" fontAlgn="base" hangingPunct="0">
        <a:lnSpc>
          <a:spcPct val="85000"/>
        </a:lnSpc>
        <a:spcBef>
          <a:spcPct val="0"/>
        </a:spcBef>
        <a:spcAft>
          <a:spcPct val="0"/>
        </a:spcAft>
        <a:defRPr sz="3200" b="1">
          <a:solidFill>
            <a:srgbClr val="FFFF00"/>
          </a:solidFill>
          <a:latin typeface="Arial" charset="0"/>
        </a:defRPr>
      </a:lvl8pPr>
      <a:lvl9pPr marL="1828800" algn="ctr" rtl="0" eaLnBrk="0" fontAlgn="base" hangingPunct="0">
        <a:lnSpc>
          <a:spcPct val="85000"/>
        </a:lnSpc>
        <a:spcBef>
          <a:spcPct val="0"/>
        </a:spcBef>
        <a:spcAft>
          <a:spcPct val="0"/>
        </a:spcAft>
        <a:defRPr sz="3200" b="1">
          <a:solidFill>
            <a:srgbClr val="FFFF00"/>
          </a:solidFill>
          <a:latin typeface="Arial" charset="0"/>
        </a:defRPr>
      </a:lvl9pPr>
    </p:titleStyle>
    <p:bodyStyle>
      <a:lvl1pPr marL="284163" indent="-284163" algn="l" defTabSz="796925" rtl="0" eaLnBrk="0" fontAlgn="base" hangingPunct="0">
        <a:spcBef>
          <a:spcPct val="25000"/>
        </a:spcBef>
        <a:spcAft>
          <a:spcPct val="0"/>
        </a:spcAft>
        <a:buClr>
          <a:srgbClr val="FF6623"/>
        </a:buClr>
        <a:buSzPct val="125000"/>
        <a:buFont typeface="Symbol" pitchFamily="18" charset="2"/>
        <a:buChar char="·"/>
        <a:defRPr sz="2800">
          <a:solidFill>
            <a:schemeClr val="tx1"/>
          </a:solidFill>
          <a:latin typeface="+mn-lt"/>
          <a:ea typeface="+mn-ea"/>
          <a:cs typeface="+mn-cs"/>
        </a:defRPr>
      </a:lvl1pPr>
      <a:lvl2pPr marL="766763" indent="-292100" algn="l" defTabSz="796925" rtl="0" eaLnBrk="0" fontAlgn="base" hangingPunct="0">
        <a:spcBef>
          <a:spcPct val="25000"/>
        </a:spcBef>
        <a:spcAft>
          <a:spcPct val="0"/>
        </a:spcAft>
        <a:buClr>
          <a:srgbClr val="FF6623"/>
        </a:buClr>
        <a:buFont typeface="Times" pitchFamily="18" charset="0"/>
        <a:buChar char="–"/>
        <a:defRPr sz="2400">
          <a:solidFill>
            <a:schemeClr val="tx1"/>
          </a:solidFill>
          <a:latin typeface="+mn-lt"/>
        </a:defRPr>
      </a:lvl2pPr>
      <a:lvl3pPr marL="1238250" indent="-280988" algn="l" defTabSz="796925" rtl="0" eaLnBrk="0" fontAlgn="base" hangingPunct="0">
        <a:spcBef>
          <a:spcPct val="25000"/>
        </a:spcBef>
        <a:spcAft>
          <a:spcPct val="0"/>
        </a:spcAft>
        <a:buClr>
          <a:srgbClr val="FF6623"/>
        </a:buClr>
        <a:buFont typeface="Symbol" pitchFamily="18" charset="2"/>
        <a:buChar char="·"/>
        <a:defRPr sz="2000">
          <a:solidFill>
            <a:schemeClr val="tx1"/>
          </a:solidFill>
          <a:latin typeface="+mn-lt"/>
        </a:defRPr>
      </a:lvl3pPr>
      <a:lvl4pPr marL="1711325" indent="-282575" algn="l" defTabSz="796925" rtl="0" eaLnBrk="0" fontAlgn="base" hangingPunct="0">
        <a:spcBef>
          <a:spcPct val="25000"/>
        </a:spcBef>
        <a:spcAft>
          <a:spcPct val="0"/>
        </a:spcAft>
        <a:buChar char="–"/>
        <a:defRPr sz="2800">
          <a:solidFill>
            <a:schemeClr val="tx1"/>
          </a:solidFill>
          <a:latin typeface="+mn-lt"/>
        </a:defRPr>
      </a:lvl4pPr>
      <a:lvl5pPr marL="2193925" indent="-284163" algn="l" defTabSz="796925" rtl="0" eaLnBrk="0" fontAlgn="base" hangingPunct="0">
        <a:spcBef>
          <a:spcPct val="25000"/>
        </a:spcBef>
        <a:spcAft>
          <a:spcPct val="0"/>
        </a:spcAft>
        <a:buClr>
          <a:srgbClr val="FF6623"/>
        </a:buClr>
        <a:buFont typeface="Symbol" pitchFamily="18" charset="2"/>
        <a:buChar char="·"/>
        <a:defRPr sz="2800">
          <a:solidFill>
            <a:schemeClr val="tx1"/>
          </a:solidFill>
          <a:latin typeface="+mn-lt"/>
        </a:defRPr>
      </a:lvl5pPr>
      <a:lvl6pPr marL="2651125" indent="-284163" algn="l" defTabSz="796925" rtl="0" eaLnBrk="0" fontAlgn="base" hangingPunct="0">
        <a:spcBef>
          <a:spcPct val="25000"/>
        </a:spcBef>
        <a:spcAft>
          <a:spcPct val="0"/>
        </a:spcAft>
        <a:buClr>
          <a:srgbClr val="FF6623"/>
        </a:buClr>
        <a:buFont typeface="Symbol" pitchFamily="18" charset="2"/>
        <a:buChar char="·"/>
        <a:defRPr sz="2800">
          <a:solidFill>
            <a:schemeClr val="tx1"/>
          </a:solidFill>
          <a:latin typeface="+mn-lt"/>
        </a:defRPr>
      </a:lvl6pPr>
      <a:lvl7pPr marL="3108325" indent="-284163" algn="l" defTabSz="796925" rtl="0" eaLnBrk="0" fontAlgn="base" hangingPunct="0">
        <a:spcBef>
          <a:spcPct val="25000"/>
        </a:spcBef>
        <a:spcAft>
          <a:spcPct val="0"/>
        </a:spcAft>
        <a:buClr>
          <a:srgbClr val="FF6623"/>
        </a:buClr>
        <a:buFont typeface="Symbol" pitchFamily="18" charset="2"/>
        <a:buChar char="·"/>
        <a:defRPr sz="2800">
          <a:solidFill>
            <a:schemeClr val="tx1"/>
          </a:solidFill>
          <a:latin typeface="+mn-lt"/>
        </a:defRPr>
      </a:lvl7pPr>
      <a:lvl8pPr marL="3565525" indent="-284163" algn="l" defTabSz="796925" rtl="0" eaLnBrk="0" fontAlgn="base" hangingPunct="0">
        <a:spcBef>
          <a:spcPct val="25000"/>
        </a:spcBef>
        <a:spcAft>
          <a:spcPct val="0"/>
        </a:spcAft>
        <a:buClr>
          <a:srgbClr val="FF6623"/>
        </a:buClr>
        <a:buFont typeface="Symbol" pitchFamily="18" charset="2"/>
        <a:buChar char="·"/>
        <a:defRPr sz="2800">
          <a:solidFill>
            <a:schemeClr val="tx1"/>
          </a:solidFill>
          <a:latin typeface="+mn-lt"/>
        </a:defRPr>
      </a:lvl8pPr>
      <a:lvl9pPr marL="4022725" indent="-284163" algn="l" defTabSz="796925" rtl="0" eaLnBrk="0" fontAlgn="base" hangingPunct="0">
        <a:spcBef>
          <a:spcPct val="25000"/>
        </a:spcBef>
        <a:spcAft>
          <a:spcPct val="0"/>
        </a:spcAft>
        <a:buClr>
          <a:srgbClr val="FF6623"/>
        </a:buClr>
        <a:buFont typeface="Symbol" pitchFamily="18" charset="2"/>
        <a:buChar char="·"/>
        <a:defRPr sz="28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blackWhite">
      <p:bgPr>
        <a:solidFill>
          <a:srgbClr val="000066"/>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635003" y="100013"/>
            <a:ext cx="10970684" cy="1046162"/>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lvl="0"/>
            <a:r>
              <a:rPr lang="en-GB"/>
              <a:t>Click to edit master title style</a:t>
            </a:r>
          </a:p>
        </p:txBody>
      </p:sp>
      <p:sp>
        <p:nvSpPr>
          <p:cNvPr id="16387" name="Rectangle 3"/>
          <p:cNvSpPr>
            <a:spLocks noGrp="1" noChangeArrowheads="1"/>
          </p:cNvSpPr>
          <p:nvPr>
            <p:ph type="body" idx="1"/>
          </p:nvPr>
        </p:nvSpPr>
        <p:spPr bwMode="auto">
          <a:xfrm>
            <a:off x="635003" y="1398588"/>
            <a:ext cx="10970684" cy="48768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Rectangle 18"/>
          <p:cNvSpPr>
            <a:spLocks noChangeArrowheads="1"/>
          </p:cNvSpPr>
          <p:nvPr/>
        </p:nvSpPr>
        <p:spPr bwMode="auto">
          <a:xfrm>
            <a:off x="582143" y="1136651"/>
            <a:ext cx="11614001" cy="77788"/>
          </a:xfrm>
          <a:prstGeom prst="rect">
            <a:avLst/>
          </a:prstGeom>
          <a:gradFill rotWithShape="1">
            <a:gsLst>
              <a:gs pos="0">
                <a:srgbClr val="4DA6FF">
                  <a:alpha val="49001"/>
                </a:srgbClr>
              </a:gs>
              <a:gs pos="50000">
                <a:schemeClr val="accent1"/>
              </a:gs>
              <a:gs pos="100000">
                <a:srgbClr val="4DA6FF">
                  <a:alpha val="49001"/>
                </a:srgbClr>
              </a:gs>
            </a:gsLst>
            <a:lin ang="0" scaled="1"/>
          </a:gradFill>
          <a:ln w="9525" algn="ctr">
            <a:noFill/>
            <a:miter lim="800000"/>
            <a:headEnd/>
            <a:tailEnd/>
          </a:ln>
          <a:effectLst/>
        </p:spPr>
        <p:txBody>
          <a:bodyPr wrap="none" anchor="ctr"/>
          <a:lstStyle/>
          <a:p>
            <a:pPr>
              <a:defRPr/>
            </a:pPr>
            <a:endParaRPr lang="en-GB" dirty="0">
              <a:solidFill>
                <a:srgbClr val="FFFFFF"/>
              </a:solidFill>
              <a:effectLst>
                <a:outerShdw blurRad="38100" dist="38100" dir="2700000" algn="tl">
                  <a:srgbClr val="000000">
                    <a:alpha val="43137"/>
                  </a:srgbClr>
                </a:outerShdw>
              </a:effectLst>
              <a:latin typeface="Arial" pitchFamily="34" charset="0"/>
              <a:cs typeface="Arial" charset="0"/>
            </a:endParaRPr>
          </a:p>
        </p:txBody>
      </p:sp>
      <p:sp>
        <p:nvSpPr>
          <p:cNvPr id="5" name="Text Box 11"/>
          <p:cNvSpPr txBox="1">
            <a:spLocks noChangeArrowheads="1"/>
          </p:cNvSpPr>
          <p:nvPr/>
        </p:nvSpPr>
        <p:spPr bwMode="auto">
          <a:xfrm>
            <a:off x="10251027" y="6583363"/>
            <a:ext cx="1940983" cy="277812"/>
          </a:xfrm>
          <a:prstGeom prst="rect">
            <a:avLst/>
          </a:prstGeom>
          <a:noFill/>
          <a:ln w="9525" algn="ctr">
            <a:noFill/>
            <a:miter lim="800000"/>
            <a:headEnd/>
            <a:tailEnd/>
          </a:ln>
          <a:effectLst/>
        </p:spPr>
        <p:txBody>
          <a:bodyPr>
            <a:spAutoFit/>
          </a:bodyPr>
          <a:lstStyle/>
          <a:p>
            <a:pPr algn="r" eaLnBrk="0" hangingPunct="0">
              <a:spcBef>
                <a:spcPct val="50000"/>
              </a:spcBef>
              <a:defRPr/>
            </a:pPr>
            <a:fld id="{046EF348-5249-4D6B-911E-CD5D8276B254}" type="slidenum">
              <a:rPr lang="en-GB" sz="1200">
                <a:solidFill>
                  <a:srgbClr val="FFFFFF"/>
                </a:solidFill>
                <a:latin typeface="Arial" pitchFamily="34" charset="0"/>
                <a:cs typeface="Arial" charset="0"/>
              </a:rPr>
              <a:pPr algn="r" eaLnBrk="0" hangingPunct="0">
                <a:spcBef>
                  <a:spcPct val="50000"/>
                </a:spcBef>
                <a:defRPr/>
              </a:pPr>
              <a:t>‹#›</a:t>
            </a:fld>
            <a:endParaRPr lang="en-GB" sz="1200" dirty="0">
              <a:solidFill>
                <a:srgbClr val="FFFFFF"/>
              </a:solidFill>
              <a:latin typeface="Arial" pitchFamily="34" charset="0"/>
              <a:cs typeface="Arial" charset="0"/>
            </a:endParaRPr>
          </a:p>
        </p:txBody>
      </p:sp>
      <p:pic>
        <p:nvPicPr>
          <p:cNvPr id="16392" name="Picture 6">
            <a:hlinkClick r:id="" action="ppaction://noaction"/>
          </p:cNvPr>
          <p:cNvPicPr>
            <a:picLocks noChangeAspect="1"/>
          </p:cNvPicPr>
          <p:nvPr/>
        </p:nvPicPr>
        <p:blipFill>
          <a:blip r:embed="rId17"/>
          <a:srcRect/>
          <a:stretch>
            <a:fillRect/>
          </a:stretch>
        </p:blipFill>
        <p:spPr bwMode="auto">
          <a:xfrm>
            <a:off x="11694584" y="30163"/>
            <a:ext cx="457200" cy="342900"/>
          </a:xfrm>
          <a:prstGeom prst="rect">
            <a:avLst/>
          </a:prstGeom>
          <a:noFill/>
          <a:ln w="9525">
            <a:noFill/>
            <a:miter lim="800000"/>
            <a:headEnd/>
            <a:tailEnd/>
          </a:ln>
        </p:spPr>
      </p:pic>
      <p:sp>
        <p:nvSpPr>
          <p:cNvPr id="7" name="Rectangle 6"/>
          <p:cNvSpPr/>
          <p:nvPr/>
        </p:nvSpPr>
        <p:spPr>
          <a:xfrm>
            <a:off x="281524" y="6608778"/>
            <a:ext cx="11628967" cy="230187"/>
          </a:xfrm>
          <a:prstGeom prst="rect">
            <a:avLst/>
          </a:prstGeom>
        </p:spPr>
        <p:txBody>
          <a:bodyPr>
            <a:spAutoFit/>
          </a:bodyPr>
          <a:lstStyle/>
          <a:p>
            <a:pPr algn="ctr">
              <a:defRPr/>
            </a:pPr>
            <a:r>
              <a:rPr lang="en-US" sz="900" dirty="0">
                <a:solidFill>
                  <a:srgbClr val="FFFFFF"/>
                </a:solidFill>
                <a:latin typeface="Times" pitchFamily="18" charset="0"/>
                <a:cs typeface="Arial" charset="0"/>
              </a:rPr>
              <a:t>This material has been prepared by the WW medical team for internal training purposes. It may also be used externally but only after local approval has been obtained.</a:t>
            </a:r>
          </a:p>
        </p:txBody>
      </p:sp>
      <p:pic>
        <p:nvPicPr>
          <p:cNvPr id="16394" name="Picture 7"/>
          <p:cNvPicPr>
            <a:picLocks noChangeAspect="1"/>
          </p:cNvPicPr>
          <p:nvPr/>
        </p:nvPicPr>
        <p:blipFill>
          <a:blip r:embed="rId18"/>
          <a:srcRect/>
          <a:stretch>
            <a:fillRect/>
          </a:stretch>
        </p:blipFill>
        <p:spPr bwMode="auto">
          <a:xfrm>
            <a:off x="11167533" y="30163"/>
            <a:ext cx="457200" cy="3429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2" r:id="rId9"/>
    <p:sldLayoutId id="2147483743" r:id="rId10"/>
    <p:sldLayoutId id="2147483746" r:id="rId11"/>
    <p:sldLayoutId id="2147483747" r:id="rId12"/>
    <p:sldLayoutId id="2147483763" r:id="rId13"/>
    <p:sldLayoutId id="2147483785" r:id="rId14"/>
    <p:sldLayoutId id="2147483797" r:id="rId15"/>
  </p:sldLayoutIdLst>
  <p:transition/>
  <p:hf hdr="0" ftr="0" dt="0"/>
  <p:txStyles>
    <p:titleStyle>
      <a:lvl1pPr algn="l" rtl="0" eaLnBrk="0" fontAlgn="base" hangingPunct="0">
        <a:lnSpc>
          <a:spcPct val="90000"/>
        </a:lnSpc>
        <a:spcBef>
          <a:spcPct val="0"/>
        </a:spcBef>
        <a:spcAft>
          <a:spcPct val="0"/>
        </a:spcAft>
        <a:defRPr lang="en-US" sz="3200" b="1" dirty="0">
          <a:solidFill>
            <a:srgbClr val="FFCC00"/>
          </a:solidFill>
          <a:latin typeface="Arial" pitchFamily="34" charset="0"/>
          <a:ea typeface="+mj-ea"/>
          <a:cs typeface="+mj-cs"/>
        </a:defRPr>
      </a:lvl1pPr>
      <a:lvl2pPr algn="l" rtl="0" eaLnBrk="0" fontAlgn="base" hangingPunct="0">
        <a:lnSpc>
          <a:spcPct val="90000"/>
        </a:lnSpc>
        <a:spcBef>
          <a:spcPct val="0"/>
        </a:spcBef>
        <a:spcAft>
          <a:spcPct val="0"/>
        </a:spcAft>
        <a:defRPr sz="3200" b="1">
          <a:solidFill>
            <a:srgbClr val="FFCC00"/>
          </a:solidFill>
          <a:effectLst>
            <a:outerShdw blurRad="38100" dist="38100" dir="2700000" algn="tl">
              <a:srgbClr val="000000"/>
            </a:outerShdw>
          </a:effectLst>
          <a:latin typeface="Arial" pitchFamily="34" charset="0"/>
        </a:defRPr>
      </a:lvl2pPr>
      <a:lvl3pPr algn="l" rtl="0" eaLnBrk="0" fontAlgn="base" hangingPunct="0">
        <a:lnSpc>
          <a:spcPct val="90000"/>
        </a:lnSpc>
        <a:spcBef>
          <a:spcPct val="0"/>
        </a:spcBef>
        <a:spcAft>
          <a:spcPct val="0"/>
        </a:spcAft>
        <a:defRPr sz="3200" b="1">
          <a:solidFill>
            <a:srgbClr val="FFCC00"/>
          </a:solidFill>
          <a:effectLst>
            <a:outerShdw blurRad="38100" dist="38100" dir="2700000" algn="tl">
              <a:srgbClr val="000000"/>
            </a:outerShdw>
          </a:effectLst>
          <a:latin typeface="Arial" pitchFamily="34" charset="0"/>
        </a:defRPr>
      </a:lvl3pPr>
      <a:lvl4pPr algn="l" rtl="0" eaLnBrk="0" fontAlgn="base" hangingPunct="0">
        <a:lnSpc>
          <a:spcPct val="90000"/>
        </a:lnSpc>
        <a:spcBef>
          <a:spcPct val="0"/>
        </a:spcBef>
        <a:spcAft>
          <a:spcPct val="0"/>
        </a:spcAft>
        <a:defRPr sz="3200" b="1">
          <a:solidFill>
            <a:srgbClr val="FFCC00"/>
          </a:solidFill>
          <a:effectLst>
            <a:outerShdw blurRad="38100" dist="38100" dir="2700000" algn="tl">
              <a:srgbClr val="000000"/>
            </a:outerShdw>
          </a:effectLst>
          <a:latin typeface="Arial" pitchFamily="34" charset="0"/>
        </a:defRPr>
      </a:lvl4pPr>
      <a:lvl5pPr algn="l" rtl="0" eaLnBrk="0" fontAlgn="base" hangingPunct="0">
        <a:lnSpc>
          <a:spcPct val="90000"/>
        </a:lnSpc>
        <a:spcBef>
          <a:spcPct val="0"/>
        </a:spcBef>
        <a:spcAft>
          <a:spcPct val="0"/>
        </a:spcAft>
        <a:defRPr sz="3200" b="1">
          <a:solidFill>
            <a:srgbClr val="FFCC00"/>
          </a:solidFill>
          <a:effectLst>
            <a:outerShdw blurRad="38100" dist="38100" dir="2700000" algn="tl">
              <a:srgbClr val="000000"/>
            </a:outerShdw>
          </a:effectLst>
          <a:latin typeface="Arial" pitchFamily="34" charset="0"/>
        </a:defRPr>
      </a:lvl5pPr>
      <a:lvl6pPr marL="457200" algn="l" rtl="0" eaLnBrk="0" fontAlgn="base" hangingPunct="0">
        <a:lnSpc>
          <a:spcPct val="85000"/>
        </a:lnSpc>
        <a:spcBef>
          <a:spcPct val="0"/>
        </a:spcBef>
        <a:spcAft>
          <a:spcPct val="0"/>
        </a:spcAft>
        <a:defRPr sz="3600" b="1">
          <a:solidFill>
            <a:srgbClr val="FFCC00"/>
          </a:solidFill>
          <a:effectLst>
            <a:outerShdw blurRad="38100" dist="38100" dir="2700000" algn="tl">
              <a:srgbClr val="000000"/>
            </a:outerShdw>
          </a:effectLst>
          <a:latin typeface="Arial Narrow" pitchFamily="34" charset="0"/>
        </a:defRPr>
      </a:lvl6pPr>
      <a:lvl7pPr marL="914400" algn="l" rtl="0" eaLnBrk="0" fontAlgn="base" hangingPunct="0">
        <a:lnSpc>
          <a:spcPct val="85000"/>
        </a:lnSpc>
        <a:spcBef>
          <a:spcPct val="0"/>
        </a:spcBef>
        <a:spcAft>
          <a:spcPct val="0"/>
        </a:spcAft>
        <a:defRPr sz="3600" b="1">
          <a:solidFill>
            <a:srgbClr val="FFCC00"/>
          </a:solidFill>
          <a:effectLst>
            <a:outerShdw blurRad="38100" dist="38100" dir="2700000" algn="tl">
              <a:srgbClr val="000000"/>
            </a:outerShdw>
          </a:effectLst>
          <a:latin typeface="Arial Narrow" pitchFamily="34" charset="0"/>
        </a:defRPr>
      </a:lvl7pPr>
      <a:lvl8pPr marL="1371600" algn="l" rtl="0" eaLnBrk="0" fontAlgn="base" hangingPunct="0">
        <a:lnSpc>
          <a:spcPct val="85000"/>
        </a:lnSpc>
        <a:spcBef>
          <a:spcPct val="0"/>
        </a:spcBef>
        <a:spcAft>
          <a:spcPct val="0"/>
        </a:spcAft>
        <a:defRPr sz="3600" b="1">
          <a:solidFill>
            <a:srgbClr val="FFCC00"/>
          </a:solidFill>
          <a:effectLst>
            <a:outerShdw blurRad="38100" dist="38100" dir="2700000" algn="tl">
              <a:srgbClr val="000000"/>
            </a:outerShdw>
          </a:effectLst>
          <a:latin typeface="Arial Narrow" pitchFamily="34" charset="0"/>
        </a:defRPr>
      </a:lvl8pPr>
      <a:lvl9pPr marL="1828800" algn="l" rtl="0" eaLnBrk="0" fontAlgn="base" hangingPunct="0">
        <a:lnSpc>
          <a:spcPct val="85000"/>
        </a:lnSpc>
        <a:spcBef>
          <a:spcPct val="0"/>
        </a:spcBef>
        <a:spcAft>
          <a:spcPct val="0"/>
        </a:spcAft>
        <a:defRPr sz="3600" b="1">
          <a:solidFill>
            <a:srgbClr val="FFCC00"/>
          </a:solidFill>
          <a:effectLst>
            <a:outerShdw blurRad="38100" dist="38100" dir="2700000" algn="tl">
              <a:srgbClr val="000000"/>
            </a:outerShdw>
          </a:effectLst>
          <a:latin typeface="Arial Narrow" pitchFamily="34" charset="0"/>
        </a:defRPr>
      </a:lvl9pPr>
    </p:titleStyle>
    <p:bodyStyle>
      <a:lvl1pPr marL="227013" indent="-227013" algn="l" rtl="0" eaLnBrk="0" fontAlgn="base" hangingPunct="0">
        <a:spcBef>
          <a:spcPts val="1200"/>
        </a:spcBef>
        <a:spcAft>
          <a:spcPct val="0"/>
        </a:spcAft>
        <a:buClr>
          <a:srgbClr val="FFCC00"/>
        </a:buClr>
        <a:buChar char="•"/>
        <a:defRPr sz="2400" b="1">
          <a:solidFill>
            <a:schemeClr val="tx1"/>
          </a:solidFill>
          <a:latin typeface="Arial" pitchFamily="34" charset="0"/>
          <a:ea typeface="+mn-ea"/>
          <a:cs typeface="+mn-cs"/>
        </a:defRPr>
      </a:lvl1pPr>
      <a:lvl2pPr marL="628650" indent="-344488" algn="l" rtl="0" eaLnBrk="0" fontAlgn="base" hangingPunct="0">
        <a:spcBef>
          <a:spcPts val="600"/>
        </a:spcBef>
        <a:spcAft>
          <a:spcPct val="0"/>
        </a:spcAft>
        <a:buClr>
          <a:srgbClr val="00CCFF"/>
        </a:buClr>
        <a:buFont typeface="Arial" charset="0"/>
        <a:buChar char="–"/>
        <a:defRPr sz="2200" b="1">
          <a:solidFill>
            <a:schemeClr val="tx1"/>
          </a:solidFill>
          <a:latin typeface="Arial" pitchFamily="34" charset="0"/>
        </a:defRPr>
      </a:lvl2pPr>
      <a:lvl3pPr marL="914400" indent="-227013" algn="l" rtl="0" eaLnBrk="0" fontAlgn="base" hangingPunct="0">
        <a:spcBef>
          <a:spcPts val="300"/>
        </a:spcBef>
        <a:spcAft>
          <a:spcPct val="0"/>
        </a:spcAft>
        <a:buClr>
          <a:schemeClr val="tx1"/>
        </a:buClr>
        <a:buChar char="•"/>
        <a:defRPr sz="2000" b="1">
          <a:solidFill>
            <a:schemeClr val="tx1"/>
          </a:solidFill>
          <a:latin typeface="Arial" pitchFamily="34" charset="0"/>
        </a:defRPr>
      </a:lvl3pPr>
      <a:lvl4pPr marL="1341438" indent="-371475" algn="l" rtl="0" eaLnBrk="0" fontAlgn="base" hangingPunct="0">
        <a:spcBef>
          <a:spcPts val="300"/>
        </a:spcBef>
        <a:spcAft>
          <a:spcPct val="0"/>
        </a:spcAft>
        <a:buClr>
          <a:srgbClr val="FFCC00"/>
        </a:buClr>
        <a:buFont typeface="Arial" charset="0"/>
        <a:buChar char="–"/>
        <a:defRPr sz="2000" b="1">
          <a:solidFill>
            <a:schemeClr val="tx1"/>
          </a:solidFill>
          <a:latin typeface="Arial" pitchFamily="34" charset="0"/>
        </a:defRPr>
      </a:lvl4pPr>
      <a:lvl5pPr marL="2057400" indent="-228600" algn="l" rtl="0" eaLnBrk="0" fontAlgn="base" hangingPunct="0">
        <a:lnSpc>
          <a:spcPct val="85000"/>
        </a:lnSpc>
        <a:spcBef>
          <a:spcPct val="45000"/>
        </a:spcBef>
        <a:spcAft>
          <a:spcPct val="0"/>
        </a:spcAft>
        <a:buChar char="»"/>
        <a:defRPr sz="2000">
          <a:solidFill>
            <a:schemeClr val="bg1"/>
          </a:solidFill>
          <a:latin typeface="Arial" pitchFamily="34" charset="0"/>
        </a:defRPr>
      </a:lvl5pPr>
      <a:lvl6pPr marL="2514600" indent="-228600" algn="l" rtl="0" eaLnBrk="0" fontAlgn="base" hangingPunct="0">
        <a:lnSpc>
          <a:spcPct val="85000"/>
        </a:lnSpc>
        <a:spcBef>
          <a:spcPct val="45000"/>
        </a:spcBef>
        <a:spcAft>
          <a:spcPct val="0"/>
        </a:spcAft>
        <a:buChar char="»"/>
        <a:defRPr sz="2000">
          <a:solidFill>
            <a:schemeClr val="bg1"/>
          </a:solidFill>
          <a:latin typeface="+mn-lt"/>
        </a:defRPr>
      </a:lvl6pPr>
      <a:lvl7pPr marL="2971800" indent="-228600" algn="l" rtl="0" eaLnBrk="0" fontAlgn="base" hangingPunct="0">
        <a:lnSpc>
          <a:spcPct val="85000"/>
        </a:lnSpc>
        <a:spcBef>
          <a:spcPct val="45000"/>
        </a:spcBef>
        <a:spcAft>
          <a:spcPct val="0"/>
        </a:spcAft>
        <a:buChar char="»"/>
        <a:defRPr sz="2000">
          <a:solidFill>
            <a:schemeClr val="bg1"/>
          </a:solidFill>
          <a:latin typeface="+mn-lt"/>
        </a:defRPr>
      </a:lvl7pPr>
      <a:lvl8pPr marL="3429000" indent="-228600" algn="l" rtl="0" eaLnBrk="0" fontAlgn="base" hangingPunct="0">
        <a:lnSpc>
          <a:spcPct val="85000"/>
        </a:lnSpc>
        <a:spcBef>
          <a:spcPct val="45000"/>
        </a:spcBef>
        <a:spcAft>
          <a:spcPct val="0"/>
        </a:spcAft>
        <a:buChar char="»"/>
        <a:defRPr sz="2000">
          <a:solidFill>
            <a:schemeClr val="bg1"/>
          </a:solidFill>
          <a:latin typeface="+mn-lt"/>
        </a:defRPr>
      </a:lvl8pPr>
      <a:lvl9pPr marL="3886200" indent="-228600" algn="l" rtl="0" eaLnBrk="0" fontAlgn="base" hangingPunct="0">
        <a:lnSpc>
          <a:spcPct val="85000"/>
        </a:lnSpc>
        <a:spcBef>
          <a:spcPct val="45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blackWhite">
      <p:bgPr>
        <a:solidFill>
          <a:srgbClr val="000066"/>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635003" y="100013"/>
            <a:ext cx="10970684" cy="1046162"/>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lvl="0"/>
            <a:r>
              <a:rPr lang="en-GB"/>
              <a:t>Click to edit master title style</a:t>
            </a:r>
          </a:p>
        </p:txBody>
      </p:sp>
      <p:sp>
        <p:nvSpPr>
          <p:cNvPr id="23555" name="Rectangle 3"/>
          <p:cNvSpPr>
            <a:spLocks noGrp="1" noChangeArrowheads="1"/>
          </p:cNvSpPr>
          <p:nvPr>
            <p:ph type="body" idx="1"/>
          </p:nvPr>
        </p:nvSpPr>
        <p:spPr bwMode="auto">
          <a:xfrm>
            <a:off x="635003" y="1398588"/>
            <a:ext cx="10970684" cy="48768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Rectangle 18"/>
          <p:cNvSpPr>
            <a:spLocks noChangeArrowheads="1"/>
          </p:cNvSpPr>
          <p:nvPr/>
        </p:nvSpPr>
        <p:spPr bwMode="auto">
          <a:xfrm>
            <a:off x="582143" y="1136651"/>
            <a:ext cx="11614001" cy="77788"/>
          </a:xfrm>
          <a:prstGeom prst="rect">
            <a:avLst/>
          </a:prstGeom>
          <a:gradFill rotWithShape="1">
            <a:gsLst>
              <a:gs pos="0">
                <a:srgbClr val="4DA6FF">
                  <a:alpha val="49001"/>
                </a:srgbClr>
              </a:gs>
              <a:gs pos="50000">
                <a:schemeClr val="accent1"/>
              </a:gs>
              <a:gs pos="100000">
                <a:srgbClr val="4DA6FF">
                  <a:alpha val="49001"/>
                </a:srgbClr>
              </a:gs>
            </a:gsLst>
            <a:lin ang="0" scaled="1"/>
          </a:gradFill>
          <a:ln w="9525" algn="ctr">
            <a:noFill/>
            <a:miter lim="800000"/>
            <a:headEnd/>
            <a:tailEnd/>
          </a:ln>
          <a:effectLst/>
        </p:spPr>
        <p:txBody>
          <a:bodyPr wrap="none" anchor="ctr"/>
          <a:lstStyle/>
          <a:p>
            <a:pPr>
              <a:defRPr/>
            </a:pPr>
            <a:endParaRPr lang="en-GB" dirty="0">
              <a:solidFill>
                <a:srgbClr val="FFFFFF"/>
              </a:solidFill>
              <a:effectLst>
                <a:outerShdw blurRad="38100" dist="38100" dir="2700000" algn="tl">
                  <a:srgbClr val="000000">
                    <a:alpha val="43137"/>
                  </a:srgbClr>
                </a:outerShdw>
              </a:effectLst>
              <a:latin typeface="Arial" pitchFamily="34" charset="0"/>
              <a:cs typeface="Arial" charset="0"/>
            </a:endParaRPr>
          </a:p>
        </p:txBody>
      </p:sp>
      <p:sp>
        <p:nvSpPr>
          <p:cNvPr id="5" name="Text Box 11"/>
          <p:cNvSpPr txBox="1">
            <a:spLocks noChangeArrowheads="1"/>
          </p:cNvSpPr>
          <p:nvPr/>
        </p:nvSpPr>
        <p:spPr bwMode="auto">
          <a:xfrm>
            <a:off x="10251029" y="6583363"/>
            <a:ext cx="1940983" cy="277812"/>
          </a:xfrm>
          <a:prstGeom prst="rect">
            <a:avLst/>
          </a:prstGeom>
          <a:noFill/>
          <a:ln w="9525" algn="ctr">
            <a:noFill/>
            <a:miter lim="800000"/>
            <a:headEnd/>
            <a:tailEnd/>
          </a:ln>
          <a:effectLst/>
        </p:spPr>
        <p:txBody>
          <a:bodyPr>
            <a:spAutoFit/>
          </a:bodyPr>
          <a:lstStyle/>
          <a:p>
            <a:pPr algn="r" eaLnBrk="0" hangingPunct="0">
              <a:spcBef>
                <a:spcPct val="50000"/>
              </a:spcBef>
              <a:defRPr/>
            </a:pPr>
            <a:fld id="{C58B3164-43AC-4F91-96CA-8DFEACFFCA5E}" type="slidenum">
              <a:rPr lang="en-GB" sz="1200">
                <a:solidFill>
                  <a:srgbClr val="FFFFFF"/>
                </a:solidFill>
                <a:latin typeface="Arial" pitchFamily="34" charset="0"/>
                <a:cs typeface="Arial" charset="0"/>
              </a:rPr>
              <a:pPr algn="r" eaLnBrk="0" hangingPunct="0">
                <a:spcBef>
                  <a:spcPct val="50000"/>
                </a:spcBef>
                <a:defRPr/>
              </a:pPr>
              <a:t>‹#›</a:t>
            </a:fld>
            <a:endParaRPr lang="en-GB" sz="1200" dirty="0">
              <a:solidFill>
                <a:srgbClr val="FFFFFF"/>
              </a:solidFill>
              <a:latin typeface="Arial" pitchFamily="34" charset="0"/>
              <a:cs typeface="Arial" charset="0"/>
            </a:endParaRPr>
          </a:p>
        </p:txBody>
      </p:sp>
      <p:pic>
        <p:nvPicPr>
          <p:cNvPr id="23560" name="Picture 6">
            <a:hlinkClick r:id="" action="ppaction://noaction"/>
          </p:cNvPr>
          <p:cNvPicPr>
            <a:picLocks noChangeAspect="1"/>
          </p:cNvPicPr>
          <p:nvPr/>
        </p:nvPicPr>
        <p:blipFill>
          <a:blip r:embed="rId17"/>
          <a:srcRect/>
          <a:stretch>
            <a:fillRect/>
          </a:stretch>
        </p:blipFill>
        <p:spPr bwMode="auto">
          <a:xfrm>
            <a:off x="11694584" y="30163"/>
            <a:ext cx="457200" cy="342900"/>
          </a:xfrm>
          <a:prstGeom prst="rect">
            <a:avLst/>
          </a:prstGeom>
          <a:noFill/>
          <a:ln w="9525">
            <a:noFill/>
            <a:miter lim="800000"/>
            <a:headEnd/>
            <a:tailEnd/>
          </a:ln>
        </p:spPr>
      </p:pic>
      <p:sp>
        <p:nvSpPr>
          <p:cNvPr id="7" name="Rectangle 6"/>
          <p:cNvSpPr/>
          <p:nvPr/>
        </p:nvSpPr>
        <p:spPr>
          <a:xfrm>
            <a:off x="281524" y="6608780"/>
            <a:ext cx="11628967" cy="230187"/>
          </a:xfrm>
          <a:prstGeom prst="rect">
            <a:avLst/>
          </a:prstGeom>
        </p:spPr>
        <p:txBody>
          <a:bodyPr>
            <a:spAutoFit/>
          </a:bodyPr>
          <a:lstStyle/>
          <a:p>
            <a:pPr algn="ctr">
              <a:defRPr/>
            </a:pPr>
            <a:r>
              <a:rPr lang="en-US" sz="900" dirty="0">
                <a:solidFill>
                  <a:srgbClr val="FFFFFF"/>
                </a:solidFill>
                <a:latin typeface="Times" pitchFamily="18" charset="0"/>
                <a:cs typeface="Arial" charset="0"/>
              </a:rPr>
              <a:t>This material has been prepared by the WW medical team for internal training purposes. It may also be used externally but only after local approval has been obtained.</a:t>
            </a:r>
          </a:p>
        </p:txBody>
      </p:sp>
      <p:pic>
        <p:nvPicPr>
          <p:cNvPr id="23562" name="Picture 7"/>
          <p:cNvPicPr>
            <a:picLocks noChangeAspect="1"/>
          </p:cNvPicPr>
          <p:nvPr/>
        </p:nvPicPr>
        <p:blipFill>
          <a:blip r:embed="rId18"/>
          <a:srcRect/>
          <a:stretch>
            <a:fillRect/>
          </a:stretch>
        </p:blipFill>
        <p:spPr bwMode="auto">
          <a:xfrm>
            <a:off x="11167533" y="30163"/>
            <a:ext cx="457200" cy="3429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7" r:id="rId9"/>
    <p:sldLayoutId id="2147483918" r:id="rId10"/>
    <p:sldLayoutId id="2147483921" r:id="rId11"/>
    <p:sldLayoutId id="2147483922" r:id="rId12"/>
    <p:sldLayoutId id="2147483938" r:id="rId13"/>
    <p:sldLayoutId id="2147483960" r:id="rId14"/>
    <p:sldLayoutId id="2147483972" r:id="rId15"/>
  </p:sldLayoutIdLst>
  <p:transition/>
  <p:hf hdr="0" ftr="0" dt="0"/>
  <p:txStyles>
    <p:titleStyle>
      <a:lvl1pPr algn="l" rtl="0" eaLnBrk="0" fontAlgn="base" hangingPunct="0">
        <a:lnSpc>
          <a:spcPct val="90000"/>
        </a:lnSpc>
        <a:spcBef>
          <a:spcPct val="0"/>
        </a:spcBef>
        <a:spcAft>
          <a:spcPct val="0"/>
        </a:spcAft>
        <a:defRPr lang="en-US" sz="3200" b="1" dirty="0">
          <a:solidFill>
            <a:srgbClr val="FFCC00"/>
          </a:solidFill>
          <a:latin typeface="Arial" pitchFamily="34" charset="0"/>
          <a:ea typeface="+mj-ea"/>
          <a:cs typeface="+mj-cs"/>
        </a:defRPr>
      </a:lvl1pPr>
      <a:lvl2pPr algn="l" rtl="0" eaLnBrk="0" fontAlgn="base" hangingPunct="0">
        <a:lnSpc>
          <a:spcPct val="90000"/>
        </a:lnSpc>
        <a:spcBef>
          <a:spcPct val="0"/>
        </a:spcBef>
        <a:spcAft>
          <a:spcPct val="0"/>
        </a:spcAft>
        <a:defRPr sz="3200" b="1">
          <a:solidFill>
            <a:srgbClr val="FFCC00"/>
          </a:solidFill>
          <a:effectLst>
            <a:outerShdw blurRad="38100" dist="38100" dir="2700000" algn="tl">
              <a:srgbClr val="000000"/>
            </a:outerShdw>
          </a:effectLst>
          <a:latin typeface="Arial" pitchFamily="34" charset="0"/>
        </a:defRPr>
      </a:lvl2pPr>
      <a:lvl3pPr algn="l" rtl="0" eaLnBrk="0" fontAlgn="base" hangingPunct="0">
        <a:lnSpc>
          <a:spcPct val="90000"/>
        </a:lnSpc>
        <a:spcBef>
          <a:spcPct val="0"/>
        </a:spcBef>
        <a:spcAft>
          <a:spcPct val="0"/>
        </a:spcAft>
        <a:defRPr sz="3200" b="1">
          <a:solidFill>
            <a:srgbClr val="FFCC00"/>
          </a:solidFill>
          <a:effectLst>
            <a:outerShdw blurRad="38100" dist="38100" dir="2700000" algn="tl">
              <a:srgbClr val="000000"/>
            </a:outerShdw>
          </a:effectLst>
          <a:latin typeface="Arial" pitchFamily="34" charset="0"/>
        </a:defRPr>
      </a:lvl3pPr>
      <a:lvl4pPr algn="l" rtl="0" eaLnBrk="0" fontAlgn="base" hangingPunct="0">
        <a:lnSpc>
          <a:spcPct val="90000"/>
        </a:lnSpc>
        <a:spcBef>
          <a:spcPct val="0"/>
        </a:spcBef>
        <a:spcAft>
          <a:spcPct val="0"/>
        </a:spcAft>
        <a:defRPr sz="3200" b="1">
          <a:solidFill>
            <a:srgbClr val="FFCC00"/>
          </a:solidFill>
          <a:effectLst>
            <a:outerShdw blurRad="38100" dist="38100" dir="2700000" algn="tl">
              <a:srgbClr val="000000"/>
            </a:outerShdw>
          </a:effectLst>
          <a:latin typeface="Arial" pitchFamily="34" charset="0"/>
        </a:defRPr>
      </a:lvl4pPr>
      <a:lvl5pPr algn="l" rtl="0" eaLnBrk="0" fontAlgn="base" hangingPunct="0">
        <a:lnSpc>
          <a:spcPct val="90000"/>
        </a:lnSpc>
        <a:spcBef>
          <a:spcPct val="0"/>
        </a:spcBef>
        <a:spcAft>
          <a:spcPct val="0"/>
        </a:spcAft>
        <a:defRPr sz="3200" b="1">
          <a:solidFill>
            <a:srgbClr val="FFCC00"/>
          </a:solidFill>
          <a:effectLst>
            <a:outerShdw blurRad="38100" dist="38100" dir="2700000" algn="tl">
              <a:srgbClr val="000000"/>
            </a:outerShdw>
          </a:effectLst>
          <a:latin typeface="Arial" pitchFamily="34" charset="0"/>
        </a:defRPr>
      </a:lvl5pPr>
      <a:lvl6pPr marL="457200" algn="l" rtl="0" eaLnBrk="0" fontAlgn="base" hangingPunct="0">
        <a:lnSpc>
          <a:spcPct val="85000"/>
        </a:lnSpc>
        <a:spcBef>
          <a:spcPct val="0"/>
        </a:spcBef>
        <a:spcAft>
          <a:spcPct val="0"/>
        </a:spcAft>
        <a:defRPr sz="3600" b="1">
          <a:solidFill>
            <a:srgbClr val="FFCC00"/>
          </a:solidFill>
          <a:effectLst>
            <a:outerShdw blurRad="38100" dist="38100" dir="2700000" algn="tl">
              <a:srgbClr val="000000"/>
            </a:outerShdw>
          </a:effectLst>
          <a:latin typeface="Arial Narrow" pitchFamily="34" charset="0"/>
        </a:defRPr>
      </a:lvl6pPr>
      <a:lvl7pPr marL="914400" algn="l" rtl="0" eaLnBrk="0" fontAlgn="base" hangingPunct="0">
        <a:lnSpc>
          <a:spcPct val="85000"/>
        </a:lnSpc>
        <a:spcBef>
          <a:spcPct val="0"/>
        </a:spcBef>
        <a:spcAft>
          <a:spcPct val="0"/>
        </a:spcAft>
        <a:defRPr sz="3600" b="1">
          <a:solidFill>
            <a:srgbClr val="FFCC00"/>
          </a:solidFill>
          <a:effectLst>
            <a:outerShdw blurRad="38100" dist="38100" dir="2700000" algn="tl">
              <a:srgbClr val="000000"/>
            </a:outerShdw>
          </a:effectLst>
          <a:latin typeface="Arial Narrow" pitchFamily="34" charset="0"/>
        </a:defRPr>
      </a:lvl7pPr>
      <a:lvl8pPr marL="1371600" algn="l" rtl="0" eaLnBrk="0" fontAlgn="base" hangingPunct="0">
        <a:lnSpc>
          <a:spcPct val="85000"/>
        </a:lnSpc>
        <a:spcBef>
          <a:spcPct val="0"/>
        </a:spcBef>
        <a:spcAft>
          <a:spcPct val="0"/>
        </a:spcAft>
        <a:defRPr sz="3600" b="1">
          <a:solidFill>
            <a:srgbClr val="FFCC00"/>
          </a:solidFill>
          <a:effectLst>
            <a:outerShdw blurRad="38100" dist="38100" dir="2700000" algn="tl">
              <a:srgbClr val="000000"/>
            </a:outerShdw>
          </a:effectLst>
          <a:latin typeface="Arial Narrow" pitchFamily="34" charset="0"/>
        </a:defRPr>
      </a:lvl8pPr>
      <a:lvl9pPr marL="1828800" algn="l" rtl="0" eaLnBrk="0" fontAlgn="base" hangingPunct="0">
        <a:lnSpc>
          <a:spcPct val="85000"/>
        </a:lnSpc>
        <a:spcBef>
          <a:spcPct val="0"/>
        </a:spcBef>
        <a:spcAft>
          <a:spcPct val="0"/>
        </a:spcAft>
        <a:defRPr sz="3600" b="1">
          <a:solidFill>
            <a:srgbClr val="FFCC00"/>
          </a:solidFill>
          <a:effectLst>
            <a:outerShdw blurRad="38100" dist="38100" dir="2700000" algn="tl">
              <a:srgbClr val="000000"/>
            </a:outerShdw>
          </a:effectLst>
          <a:latin typeface="Arial Narrow" pitchFamily="34" charset="0"/>
        </a:defRPr>
      </a:lvl9pPr>
    </p:titleStyle>
    <p:bodyStyle>
      <a:lvl1pPr marL="227013" indent="-227013" algn="l" rtl="0" eaLnBrk="0" fontAlgn="base" hangingPunct="0">
        <a:spcBef>
          <a:spcPts val="1200"/>
        </a:spcBef>
        <a:spcAft>
          <a:spcPct val="0"/>
        </a:spcAft>
        <a:buClr>
          <a:srgbClr val="FFCC00"/>
        </a:buClr>
        <a:buChar char="•"/>
        <a:defRPr sz="2400" b="1">
          <a:solidFill>
            <a:schemeClr val="tx1"/>
          </a:solidFill>
          <a:latin typeface="Arial" pitchFamily="34" charset="0"/>
          <a:ea typeface="+mn-ea"/>
          <a:cs typeface="+mn-cs"/>
        </a:defRPr>
      </a:lvl1pPr>
      <a:lvl2pPr marL="628650" indent="-344488" algn="l" rtl="0" eaLnBrk="0" fontAlgn="base" hangingPunct="0">
        <a:spcBef>
          <a:spcPts val="600"/>
        </a:spcBef>
        <a:spcAft>
          <a:spcPct val="0"/>
        </a:spcAft>
        <a:buClr>
          <a:srgbClr val="00CCFF"/>
        </a:buClr>
        <a:buFont typeface="Arial" charset="0"/>
        <a:buChar char="–"/>
        <a:defRPr sz="2200" b="1">
          <a:solidFill>
            <a:schemeClr val="tx1"/>
          </a:solidFill>
          <a:latin typeface="Arial" pitchFamily="34" charset="0"/>
        </a:defRPr>
      </a:lvl2pPr>
      <a:lvl3pPr marL="914400" indent="-227013" algn="l" rtl="0" eaLnBrk="0" fontAlgn="base" hangingPunct="0">
        <a:spcBef>
          <a:spcPts val="300"/>
        </a:spcBef>
        <a:spcAft>
          <a:spcPct val="0"/>
        </a:spcAft>
        <a:buClr>
          <a:schemeClr val="tx1"/>
        </a:buClr>
        <a:buChar char="•"/>
        <a:defRPr sz="2000" b="1">
          <a:solidFill>
            <a:schemeClr val="tx1"/>
          </a:solidFill>
          <a:latin typeface="Arial" pitchFamily="34" charset="0"/>
        </a:defRPr>
      </a:lvl3pPr>
      <a:lvl4pPr marL="1341438" indent="-371475" algn="l" rtl="0" eaLnBrk="0" fontAlgn="base" hangingPunct="0">
        <a:spcBef>
          <a:spcPts val="300"/>
        </a:spcBef>
        <a:spcAft>
          <a:spcPct val="0"/>
        </a:spcAft>
        <a:buClr>
          <a:srgbClr val="FFCC00"/>
        </a:buClr>
        <a:buFont typeface="Arial" charset="0"/>
        <a:buChar char="–"/>
        <a:defRPr sz="2000" b="1">
          <a:solidFill>
            <a:schemeClr val="tx1"/>
          </a:solidFill>
          <a:latin typeface="Arial" pitchFamily="34" charset="0"/>
        </a:defRPr>
      </a:lvl4pPr>
      <a:lvl5pPr marL="2057400" indent="-228600" algn="l" rtl="0" eaLnBrk="0" fontAlgn="base" hangingPunct="0">
        <a:lnSpc>
          <a:spcPct val="85000"/>
        </a:lnSpc>
        <a:spcBef>
          <a:spcPct val="45000"/>
        </a:spcBef>
        <a:spcAft>
          <a:spcPct val="0"/>
        </a:spcAft>
        <a:buChar char="»"/>
        <a:defRPr sz="2000">
          <a:solidFill>
            <a:schemeClr val="bg1"/>
          </a:solidFill>
          <a:latin typeface="Arial" pitchFamily="34" charset="0"/>
        </a:defRPr>
      </a:lvl5pPr>
      <a:lvl6pPr marL="2514600" indent="-228600" algn="l" rtl="0" eaLnBrk="0" fontAlgn="base" hangingPunct="0">
        <a:lnSpc>
          <a:spcPct val="85000"/>
        </a:lnSpc>
        <a:spcBef>
          <a:spcPct val="45000"/>
        </a:spcBef>
        <a:spcAft>
          <a:spcPct val="0"/>
        </a:spcAft>
        <a:buChar char="»"/>
        <a:defRPr sz="2000">
          <a:solidFill>
            <a:schemeClr val="bg1"/>
          </a:solidFill>
          <a:latin typeface="+mn-lt"/>
        </a:defRPr>
      </a:lvl6pPr>
      <a:lvl7pPr marL="2971800" indent="-228600" algn="l" rtl="0" eaLnBrk="0" fontAlgn="base" hangingPunct="0">
        <a:lnSpc>
          <a:spcPct val="85000"/>
        </a:lnSpc>
        <a:spcBef>
          <a:spcPct val="45000"/>
        </a:spcBef>
        <a:spcAft>
          <a:spcPct val="0"/>
        </a:spcAft>
        <a:buChar char="»"/>
        <a:defRPr sz="2000">
          <a:solidFill>
            <a:schemeClr val="bg1"/>
          </a:solidFill>
          <a:latin typeface="+mn-lt"/>
        </a:defRPr>
      </a:lvl7pPr>
      <a:lvl8pPr marL="3429000" indent="-228600" algn="l" rtl="0" eaLnBrk="0" fontAlgn="base" hangingPunct="0">
        <a:lnSpc>
          <a:spcPct val="85000"/>
        </a:lnSpc>
        <a:spcBef>
          <a:spcPct val="45000"/>
        </a:spcBef>
        <a:spcAft>
          <a:spcPct val="0"/>
        </a:spcAft>
        <a:buChar char="»"/>
        <a:defRPr sz="2000">
          <a:solidFill>
            <a:schemeClr val="bg1"/>
          </a:solidFill>
          <a:latin typeface="+mn-lt"/>
        </a:defRPr>
      </a:lvl8pPr>
      <a:lvl9pPr marL="3886200" indent="-228600" algn="l" rtl="0" eaLnBrk="0" fontAlgn="base" hangingPunct="0">
        <a:lnSpc>
          <a:spcPct val="85000"/>
        </a:lnSpc>
        <a:spcBef>
          <a:spcPct val="45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FF"/>
            </a:gs>
            <a:gs pos="100000">
              <a:schemeClr val="bg2"/>
            </a:gs>
          </a:gsLst>
          <a:path path="rect">
            <a:fillToRect r="100000" b="10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1200" y="304800"/>
            <a:ext cx="10566400" cy="84613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altLang="en-US"/>
              <a:t>Slide Title</a:t>
            </a:r>
          </a:p>
        </p:txBody>
      </p:sp>
      <p:sp>
        <p:nvSpPr>
          <p:cNvPr id="1027" name="Rectangle 3"/>
          <p:cNvSpPr>
            <a:spLocks noGrp="1" noChangeArrowheads="1"/>
          </p:cNvSpPr>
          <p:nvPr>
            <p:ph type="body" idx="1"/>
          </p:nvPr>
        </p:nvSpPr>
        <p:spPr bwMode="auto">
          <a:xfrm>
            <a:off x="914400" y="1828801"/>
            <a:ext cx="10871200" cy="38068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ltLang="en-GB"/>
              <a:t>First level</a:t>
            </a:r>
          </a:p>
          <a:p>
            <a:pPr lvl="1"/>
            <a:r>
              <a:rPr lang="en-GB" altLang="en-GB"/>
              <a:t>Second level</a:t>
            </a:r>
          </a:p>
          <a:p>
            <a:pPr lvl="2"/>
            <a:r>
              <a:rPr lang="en-GB" altLang="en-GB"/>
              <a:t>Third level</a:t>
            </a:r>
          </a:p>
        </p:txBody>
      </p:sp>
    </p:spTree>
  </p:cSld>
  <p:clrMap bg1="dk2" tx1="lt1" bg2="dk1" tx2="lt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 id="2147484092" r:id="rId12"/>
  </p:sldLayoutIdLst>
  <p:txStyles>
    <p:titleStyle>
      <a:lvl1pPr algn="ctr" rtl="0" eaLnBrk="0" fontAlgn="base" hangingPunct="0">
        <a:lnSpc>
          <a:spcPct val="85000"/>
        </a:lnSpc>
        <a:spcBef>
          <a:spcPct val="0"/>
        </a:spcBef>
        <a:spcAft>
          <a:spcPct val="0"/>
        </a:spcAft>
        <a:defRPr sz="3200" b="1">
          <a:solidFill>
            <a:srgbClr val="FFFF00"/>
          </a:solidFill>
          <a:latin typeface="+mj-lt"/>
          <a:ea typeface="+mj-ea"/>
          <a:cs typeface="+mj-cs"/>
        </a:defRPr>
      </a:lvl1pPr>
      <a:lvl2pPr algn="ctr" rtl="0" eaLnBrk="0" fontAlgn="base" hangingPunct="0">
        <a:lnSpc>
          <a:spcPct val="85000"/>
        </a:lnSpc>
        <a:spcBef>
          <a:spcPct val="0"/>
        </a:spcBef>
        <a:spcAft>
          <a:spcPct val="0"/>
        </a:spcAft>
        <a:defRPr sz="3200" b="1">
          <a:solidFill>
            <a:srgbClr val="FFFF00"/>
          </a:solidFill>
          <a:latin typeface="Arial" charset="0"/>
        </a:defRPr>
      </a:lvl2pPr>
      <a:lvl3pPr algn="ctr" rtl="0" eaLnBrk="0" fontAlgn="base" hangingPunct="0">
        <a:lnSpc>
          <a:spcPct val="85000"/>
        </a:lnSpc>
        <a:spcBef>
          <a:spcPct val="0"/>
        </a:spcBef>
        <a:spcAft>
          <a:spcPct val="0"/>
        </a:spcAft>
        <a:defRPr sz="3200" b="1">
          <a:solidFill>
            <a:srgbClr val="FFFF00"/>
          </a:solidFill>
          <a:latin typeface="Arial" charset="0"/>
        </a:defRPr>
      </a:lvl3pPr>
      <a:lvl4pPr algn="ctr" rtl="0" eaLnBrk="0" fontAlgn="base" hangingPunct="0">
        <a:lnSpc>
          <a:spcPct val="85000"/>
        </a:lnSpc>
        <a:spcBef>
          <a:spcPct val="0"/>
        </a:spcBef>
        <a:spcAft>
          <a:spcPct val="0"/>
        </a:spcAft>
        <a:defRPr sz="3200" b="1">
          <a:solidFill>
            <a:srgbClr val="FFFF00"/>
          </a:solidFill>
          <a:latin typeface="Arial" charset="0"/>
        </a:defRPr>
      </a:lvl4pPr>
      <a:lvl5pPr algn="ctr" rtl="0" eaLnBrk="0" fontAlgn="base" hangingPunct="0">
        <a:lnSpc>
          <a:spcPct val="85000"/>
        </a:lnSpc>
        <a:spcBef>
          <a:spcPct val="0"/>
        </a:spcBef>
        <a:spcAft>
          <a:spcPct val="0"/>
        </a:spcAft>
        <a:defRPr sz="3200" b="1">
          <a:solidFill>
            <a:srgbClr val="FFFF00"/>
          </a:solidFill>
          <a:latin typeface="Arial" charset="0"/>
        </a:defRPr>
      </a:lvl5pPr>
      <a:lvl6pPr marL="457200" algn="ctr" rtl="0" eaLnBrk="0" fontAlgn="base" hangingPunct="0">
        <a:lnSpc>
          <a:spcPct val="85000"/>
        </a:lnSpc>
        <a:spcBef>
          <a:spcPct val="0"/>
        </a:spcBef>
        <a:spcAft>
          <a:spcPct val="0"/>
        </a:spcAft>
        <a:defRPr sz="3200" b="1">
          <a:solidFill>
            <a:srgbClr val="FFFF00"/>
          </a:solidFill>
          <a:latin typeface="Arial" charset="0"/>
        </a:defRPr>
      </a:lvl6pPr>
      <a:lvl7pPr marL="914400" algn="ctr" rtl="0" eaLnBrk="0" fontAlgn="base" hangingPunct="0">
        <a:lnSpc>
          <a:spcPct val="85000"/>
        </a:lnSpc>
        <a:spcBef>
          <a:spcPct val="0"/>
        </a:spcBef>
        <a:spcAft>
          <a:spcPct val="0"/>
        </a:spcAft>
        <a:defRPr sz="3200" b="1">
          <a:solidFill>
            <a:srgbClr val="FFFF00"/>
          </a:solidFill>
          <a:latin typeface="Arial" charset="0"/>
        </a:defRPr>
      </a:lvl7pPr>
      <a:lvl8pPr marL="1371600" algn="ctr" rtl="0" eaLnBrk="0" fontAlgn="base" hangingPunct="0">
        <a:lnSpc>
          <a:spcPct val="85000"/>
        </a:lnSpc>
        <a:spcBef>
          <a:spcPct val="0"/>
        </a:spcBef>
        <a:spcAft>
          <a:spcPct val="0"/>
        </a:spcAft>
        <a:defRPr sz="3200" b="1">
          <a:solidFill>
            <a:srgbClr val="FFFF00"/>
          </a:solidFill>
          <a:latin typeface="Arial" charset="0"/>
        </a:defRPr>
      </a:lvl8pPr>
      <a:lvl9pPr marL="1828800" algn="ctr" rtl="0" eaLnBrk="0" fontAlgn="base" hangingPunct="0">
        <a:lnSpc>
          <a:spcPct val="85000"/>
        </a:lnSpc>
        <a:spcBef>
          <a:spcPct val="0"/>
        </a:spcBef>
        <a:spcAft>
          <a:spcPct val="0"/>
        </a:spcAft>
        <a:defRPr sz="3200" b="1">
          <a:solidFill>
            <a:srgbClr val="FFFF00"/>
          </a:solidFill>
          <a:latin typeface="Arial" charset="0"/>
        </a:defRPr>
      </a:lvl9pPr>
    </p:titleStyle>
    <p:bodyStyle>
      <a:lvl1pPr marL="284163" indent="-284163" algn="l" defTabSz="796925" rtl="0" eaLnBrk="0" fontAlgn="base" hangingPunct="0">
        <a:spcBef>
          <a:spcPct val="25000"/>
        </a:spcBef>
        <a:spcAft>
          <a:spcPct val="25000"/>
        </a:spcAft>
        <a:buClr>
          <a:srgbClr val="FF6623"/>
        </a:buClr>
        <a:buSzPct val="125000"/>
        <a:buFont typeface="Symbol" pitchFamily="18" charset="2"/>
        <a:buChar char="·"/>
        <a:defRPr sz="2800">
          <a:solidFill>
            <a:schemeClr val="tx1"/>
          </a:solidFill>
          <a:latin typeface="+mn-lt"/>
          <a:ea typeface="+mn-ea"/>
          <a:cs typeface="+mn-cs"/>
        </a:defRPr>
      </a:lvl1pPr>
      <a:lvl2pPr marL="766763" indent="-292100" algn="l" defTabSz="796925" rtl="0" eaLnBrk="0" fontAlgn="base" hangingPunct="0">
        <a:spcBef>
          <a:spcPct val="25000"/>
        </a:spcBef>
        <a:spcAft>
          <a:spcPct val="25000"/>
        </a:spcAft>
        <a:buClr>
          <a:srgbClr val="FF6623"/>
        </a:buClr>
        <a:buChar char="–"/>
        <a:defRPr sz="2400">
          <a:solidFill>
            <a:schemeClr val="tx1"/>
          </a:solidFill>
          <a:latin typeface="+mn-lt"/>
        </a:defRPr>
      </a:lvl2pPr>
      <a:lvl3pPr marL="1238250" indent="-280988" algn="l" defTabSz="796925" rtl="0" eaLnBrk="0" fontAlgn="base" hangingPunct="0">
        <a:spcBef>
          <a:spcPct val="25000"/>
        </a:spcBef>
        <a:spcAft>
          <a:spcPct val="25000"/>
        </a:spcAft>
        <a:buClr>
          <a:srgbClr val="FF6623"/>
        </a:buClr>
        <a:buFont typeface="Symbol" pitchFamily="18" charset="2"/>
        <a:buChar char="·"/>
        <a:defRPr sz="2000">
          <a:solidFill>
            <a:schemeClr val="tx1"/>
          </a:solidFill>
          <a:latin typeface="+mn-lt"/>
        </a:defRPr>
      </a:lvl3pPr>
      <a:lvl4pPr marL="1711325" indent="-282575" algn="l" defTabSz="796925" rtl="0" eaLnBrk="0" fontAlgn="base" hangingPunct="0">
        <a:spcBef>
          <a:spcPct val="25000"/>
        </a:spcBef>
        <a:spcAft>
          <a:spcPct val="0"/>
        </a:spcAft>
        <a:buChar char="–"/>
        <a:defRPr sz="2800">
          <a:solidFill>
            <a:schemeClr val="tx1"/>
          </a:solidFill>
          <a:latin typeface="+mn-lt"/>
        </a:defRPr>
      </a:lvl4pPr>
      <a:lvl5pPr marL="2193925" indent="-284163" algn="l" defTabSz="796925" rtl="0" eaLnBrk="0" fontAlgn="base" hangingPunct="0">
        <a:spcBef>
          <a:spcPct val="25000"/>
        </a:spcBef>
        <a:spcAft>
          <a:spcPct val="0"/>
        </a:spcAft>
        <a:buClr>
          <a:srgbClr val="FF6623"/>
        </a:buClr>
        <a:buFont typeface="Symbol" pitchFamily="18" charset="2"/>
        <a:buChar char="·"/>
        <a:defRPr sz="2800">
          <a:solidFill>
            <a:schemeClr val="tx1"/>
          </a:solidFill>
          <a:latin typeface="+mn-lt"/>
        </a:defRPr>
      </a:lvl5pPr>
      <a:lvl6pPr marL="2651125" indent="-284163" algn="l" defTabSz="796925" rtl="0" eaLnBrk="0" fontAlgn="base" hangingPunct="0">
        <a:spcBef>
          <a:spcPct val="25000"/>
        </a:spcBef>
        <a:spcAft>
          <a:spcPct val="0"/>
        </a:spcAft>
        <a:buClr>
          <a:srgbClr val="FF6623"/>
        </a:buClr>
        <a:buFont typeface="Symbol" pitchFamily="18" charset="2"/>
        <a:buChar char="·"/>
        <a:defRPr sz="2800">
          <a:solidFill>
            <a:schemeClr val="tx1"/>
          </a:solidFill>
          <a:latin typeface="+mn-lt"/>
        </a:defRPr>
      </a:lvl6pPr>
      <a:lvl7pPr marL="3108325" indent="-284163" algn="l" defTabSz="796925" rtl="0" eaLnBrk="0" fontAlgn="base" hangingPunct="0">
        <a:spcBef>
          <a:spcPct val="25000"/>
        </a:spcBef>
        <a:spcAft>
          <a:spcPct val="0"/>
        </a:spcAft>
        <a:buClr>
          <a:srgbClr val="FF6623"/>
        </a:buClr>
        <a:buFont typeface="Symbol" pitchFamily="18" charset="2"/>
        <a:buChar char="·"/>
        <a:defRPr sz="2800">
          <a:solidFill>
            <a:schemeClr val="tx1"/>
          </a:solidFill>
          <a:latin typeface="+mn-lt"/>
        </a:defRPr>
      </a:lvl7pPr>
      <a:lvl8pPr marL="3565525" indent="-284163" algn="l" defTabSz="796925" rtl="0" eaLnBrk="0" fontAlgn="base" hangingPunct="0">
        <a:spcBef>
          <a:spcPct val="25000"/>
        </a:spcBef>
        <a:spcAft>
          <a:spcPct val="0"/>
        </a:spcAft>
        <a:buClr>
          <a:srgbClr val="FF6623"/>
        </a:buClr>
        <a:buFont typeface="Symbol" pitchFamily="18" charset="2"/>
        <a:buChar char="·"/>
        <a:defRPr sz="2800">
          <a:solidFill>
            <a:schemeClr val="tx1"/>
          </a:solidFill>
          <a:latin typeface="+mn-lt"/>
        </a:defRPr>
      </a:lvl8pPr>
      <a:lvl9pPr marL="4022725" indent="-284163" algn="l" defTabSz="796925" rtl="0" eaLnBrk="0" fontAlgn="base" hangingPunct="0">
        <a:spcBef>
          <a:spcPct val="25000"/>
        </a:spcBef>
        <a:spcAft>
          <a:spcPct val="0"/>
        </a:spcAft>
        <a:buClr>
          <a:srgbClr val="FF6623"/>
        </a:buClr>
        <a:buFont typeface="Symbol" pitchFamily="18" charset="2"/>
        <a:buChar char="·"/>
        <a:defRPr sz="28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FF"/>
            </a:gs>
            <a:gs pos="100000">
              <a:schemeClr val="bg2"/>
            </a:gs>
          </a:gsLst>
          <a:path path="rect">
            <a:fillToRect r="100000" b="10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1200" y="304801"/>
            <a:ext cx="10566400" cy="846139"/>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altLang="en-US"/>
              <a:t>Slide Title</a:t>
            </a:r>
          </a:p>
        </p:txBody>
      </p:sp>
      <p:sp>
        <p:nvSpPr>
          <p:cNvPr id="1027" name="Rectangle 3"/>
          <p:cNvSpPr>
            <a:spLocks noGrp="1" noChangeArrowheads="1"/>
          </p:cNvSpPr>
          <p:nvPr>
            <p:ph type="body" idx="1"/>
          </p:nvPr>
        </p:nvSpPr>
        <p:spPr bwMode="auto">
          <a:xfrm>
            <a:off x="914400" y="1828803"/>
            <a:ext cx="10871200" cy="38068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ltLang="en-GB"/>
              <a:t>First level</a:t>
            </a:r>
          </a:p>
          <a:p>
            <a:pPr lvl="1"/>
            <a:r>
              <a:rPr lang="en-GB" altLang="en-GB"/>
              <a:t>Second level</a:t>
            </a:r>
          </a:p>
          <a:p>
            <a:pPr lvl="2"/>
            <a:r>
              <a:rPr lang="en-GB" altLang="en-GB"/>
              <a:t>Third level</a:t>
            </a:r>
          </a:p>
        </p:txBody>
      </p:sp>
    </p:spTree>
  </p:cSld>
  <p:clrMap bg1="dk2" tx1="lt1" bg2="dk1" tx2="lt2" accent1="accent1" accent2="accent2" accent3="accent3" accent4="accent4" accent5="accent5" accent6="accent6" hlink="hlink" folHlink="folHlink"/>
  <p:sldLayoutIdLst>
    <p:sldLayoutId id="2147484276" r:id="rId1"/>
    <p:sldLayoutId id="2147484277" r:id="rId2"/>
    <p:sldLayoutId id="2147484278" r:id="rId3"/>
    <p:sldLayoutId id="2147484279" r:id="rId4"/>
    <p:sldLayoutId id="2147484280" r:id="rId5"/>
    <p:sldLayoutId id="2147484281" r:id="rId6"/>
    <p:sldLayoutId id="2147484282" r:id="rId7"/>
    <p:sldLayoutId id="2147484283" r:id="rId8"/>
    <p:sldLayoutId id="2147484284" r:id="rId9"/>
    <p:sldLayoutId id="2147484285" r:id="rId10"/>
    <p:sldLayoutId id="2147484286" r:id="rId11"/>
  </p:sldLayoutIdLst>
  <p:txStyles>
    <p:titleStyle>
      <a:lvl1pPr algn="ctr" rtl="0" eaLnBrk="0" fontAlgn="base" hangingPunct="0">
        <a:lnSpc>
          <a:spcPct val="85000"/>
        </a:lnSpc>
        <a:spcBef>
          <a:spcPct val="0"/>
        </a:spcBef>
        <a:spcAft>
          <a:spcPct val="0"/>
        </a:spcAft>
        <a:defRPr sz="3200" b="1">
          <a:solidFill>
            <a:srgbClr val="FFFF00"/>
          </a:solidFill>
          <a:latin typeface="+mj-lt"/>
          <a:ea typeface="+mj-ea"/>
          <a:cs typeface="+mj-cs"/>
        </a:defRPr>
      </a:lvl1pPr>
      <a:lvl2pPr algn="ctr" rtl="0" eaLnBrk="0" fontAlgn="base" hangingPunct="0">
        <a:lnSpc>
          <a:spcPct val="85000"/>
        </a:lnSpc>
        <a:spcBef>
          <a:spcPct val="0"/>
        </a:spcBef>
        <a:spcAft>
          <a:spcPct val="0"/>
        </a:spcAft>
        <a:defRPr sz="3200" b="1">
          <a:solidFill>
            <a:srgbClr val="FFFF00"/>
          </a:solidFill>
          <a:latin typeface="Arial" charset="0"/>
        </a:defRPr>
      </a:lvl2pPr>
      <a:lvl3pPr algn="ctr" rtl="0" eaLnBrk="0" fontAlgn="base" hangingPunct="0">
        <a:lnSpc>
          <a:spcPct val="85000"/>
        </a:lnSpc>
        <a:spcBef>
          <a:spcPct val="0"/>
        </a:spcBef>
        <a:spcAft>
          <a:spcPct val="0"/>
        </a:spcAft>
        <a:defRPr sz="3200" b="1">
          <a:solidFill>
            <a:srgbClr val="FFFF00"/>
          </a:solidFill>
          <a:latin typeface="Arial" charset="0"/>
        </a:defRPr>
      </a:lvl3pPr>
      <a:lvl4pPr algn="ctr" rtl="0" eaLnBrk="0" fontAlgn="base" hangingPunct="0">
        <a:lnSpc>
          <a:spcPct val="85000"/>
        </a:lnSpc>
        <a:spcBef>
          <a:spcPct val="0"/>
        </a:spcBef>
        <a:spcAft>
          <a:spcPct val="0"/>
        </a:spcAft>
        <a:defRPr sz="3200" b="1">
          <a:solidFill>
            <a:srgbClr val="FFFF00"/>
          </a:solidFill>
          <a:latin typeface="Arial" charset="0"/>
        </a:defRPr>
      </a:lvl4pPr>
      <a:lvl5pPr algn="ctr" rtl="0" eaLnBrk="0" fontAlgn="base" hangingPunct="0">
        <a:lnSpc>
          <a:spcPct val="85000"/>
        </a:lnSpc>
        <a:spcBef>
          <a:spcPct val="0"/>
        </a:spcBef>
        <a:spcAft>
          <a:spcPct val="0"/>
        </a:spcAft>
        <a:defRPr sz="3200" b="1">
          <a:solidFill>
            <a:srgbClr val="FFFF00"/>
          </a:solidFill>
          <a:latin typeface="Arial" charset="0"/>
        </a:defRPr>
      </a:lvl5pPr>
      <a:lvl6pPr marL="457155" algn="ctr" rtl="0" eaLnBrk="0" fontAlgn="base" hangingPunct="0">
        <a:lnSpc>
          <a:spcPct val="85000"/>
        </a:lnSpc>
        <a:spcBef>
          <a:spcPct val="0"/>
        </a:spcBef>
        <a:spcAft>
          <a:spcPct val="0"/>
        </a:spcAft>
        <a:defRPr sz="3200" b="1">
          <a:solidFill>
            <a:srgbClr val="FFFF00"/>
          </a:solidFill>
          <a:latin typeface="Arial" charset="0"/>
        </a:defRPr>
      </a:lvl6pPr>
      <a:lvl7pPr marL="914309" algn="ctr" rtl="0" eaLnBrk="0" fontAlgn="base" hangingPunct="0">
        <a:lnSpc>
          <a:spcPct val="85000"/>
        </a:lnSpc>
        <a:spcBef>
          <a:spcPct val="0"/>
        </a:spcBef>
        <a:spcAft>
          <a:spcPct val="0"/>
        </a:spcAft>
        <a:defRPr sz="3200" b="1">
          <a:solidFill>
            <a:srgbClr val="FFFF00"/>
          </a:solidFill>
          <a:latin typeface="Arial" charset="0"/>
        </a:defRPr>
      </a:lvl7pPr>
      <a:lvl8pPr marL="1371464" algn="ctr" rtl="0" eaLnBrk="0" fontAlgn="base" hangingPunct="0">
        <a:lnSpc>
          <a:spcPct val="85000"/>
        </a:lnSpc>
        <a:spcBef>
          <a:spcPct val="0"/>
        </a:spcBef>
        <a:spcAft>
          <a:spcPct val="0"/>
        </a:spcAft>
        <a:defRPr sz="3200" b="1">
          <a:solidFill>
            <a:srgbClr val="FFFF00"/>
          </a:solidFill>
          <a:latin typeface="Arial" charset="0"/>
        </a:defRPr>
      </a:lvl8pPr>
      <a:lvl9pPr marL="1828618" algn="ctr" rtl="0" eaLnBrk="0" fontAlgn="base" hangingPunct="0">
        <a:lnSpc>
          <a:spcPct val="85000"/>
        </a:lnSpc>
        <a:spcBef>
          <a:spcPct val="0"/>
        </a:spcBef>
        <a:spcAft>
          <a:spcPct val="0"/>
        </a:spcAft>
        <a:defRPr sz="3200" b="1">
          <a:solidFill>
            <a:srgbClr val="FFFF00"/>
          </a:solidFill>
          <a:latin typeface="Arial" charset="0"/>
        </a:defRPr>
      </a:lvl9pPr>
    </p:titleStyle>
    <p:bodyStyle>
      <a:lvl1pPr marL="284136" indent="-284136" algn="l" defTabSz="796845" rtl="0" eaLnBrk="0" fontAlgn="base" hangingPunct="0">
        <a:spcBef>
          <a:spcPct val="25000"/>
        </a:spcBef>
        <a:spcAft>
          <a:spcPct val="25000"/>
        </a:spcAft>
        <a:buClr>
          <a:srgbClr val="FF6623"/>
        </a:buClr>
        <a:buSzPct val="125000"/>
        <a:buFont typeface="Symbol" pitchFamily="18" charset="2"/>
        <a:buChar char="·"/>
        <a:defRPr sz="2800">
          <a:solidFill>
            <a:schemeClr val="tx1"/>
          </a:solidFill>
          <a:latin typeface="+mn-lt"/>
          <a:ea typeface="+mn-ea"/>
          <a:cs typeface="+mn-cs"/>
        </a:defRPr>
      </a:lvl1pPr>
      <a:lvl2pPr marL="766683" indent="-292071" algn="l" defTabSz="796845" rtl="0" eaLnBrk="0" fontAlgn="base" hangingPunct="0">
        <a:spcBef>
          <a:spcPct val="25000"/>
        </a:spcBef>
        <a:spcAft>
          <a:spcPct val="25000"/>
        </a:spcAft>
        <a:buClr>
          <a:srgbClr val="FF6623"/>
        </a:buClr>
        <a:buChar char="–"/>
        <a:defRPr sz="2400">
          <a:solidFill>
            <a:schemeClr val="tx1"/>
          </a:solidFill>
          <a:latin typeface="+mn-lt"/>
        </a:defRPr>
      </a:lvl2pPr>
      <a:lvl3pPr marL="1238128" indent="-280961" algn="l" defTabSz="796845" rtl="0" eaLnBrk="0" fontAlgn="base" hangingPunct="0">
        <a:spcBef>
          <a:spcPct val="25000"/>
        </a:spcBef>
        <a:spcAft>
          <a:spcPct val="25000"/>
        </a:spcAft>
        <a:buClr>
          <a:srgbClr val="FF6623"/>
        </a:buClr>
        <a:buFont typeface="Symbol" pitchFamily="18" charset="2"/>
        <a:buChar char="·"/>
        <a:defRPr sz="2000">
          <a:solidFill>
            <a:schemeClr val="tx1"/>
          </a:solidFill>
          <a:latin typeface="+mn-lt"/>
        </a:defRPr>
      </a:lvl3pPr>
      <a:lvl4pPr marL="1711155" indent="-282548" algn="l" defTabSz="796845" rtl="0" eaLnBrk="0" fontAlgn="base" hangingPunct="0">
        <a:spcBef>
          <a:spcPct val="25000"/>
        </a:spcBef>
        <a:spcAft>
          <a:spcPct val="0"/>
        </a:spcAft>
        <a:buChar char="–"/>
        <a:defRPr sz="2800">
          <a:solidFill>
            <a:schemeClr val="tx1"/>
          </a:solidFill>
          <a:latin typeface="+mn-lt"/>
        </a:defRPr>
      </a:lvl4pPr>
      <a:lvl5pPr marL="2193706" indent="-284136" algn="l" defTabSz="796845" rtl="0" eaLnBrk="0" fontAlgn="base" hangingPunct="0">
        <a:spcBef>
          <a:spcPct val="25000"/>
        </a:spcBef>
        <a:spcAft>
          <a:spcPct val="0"/>
        </a:spcAft>
        <a:buClr>
          <a:srgbClr val="FF6623"/>
        </a:buClr>
        <a:buFont typeface="Symbol" pitchFamily="18" charset="2"/>
        <a:buChar char="·"/>
        <a:defRPr sz="2800">
          <a:solidFill>
            <a:schemeClr val="tx1"/>
          </a:solidFill>
          <a:latin typeface="+mn-lt"/>
        </a:defRPr>
      </a:lvl5pPr>
      <a:lvl6pPr marL="2650860" indent="-284136" algn="l" defTabSz="796845" rtl="0" eaLnBrk="0" fontAlgn="base" hangingPunct="0">
        <a:spcBef>
          <a:spcPct val="25000"/>
        </a:spcBef>
        <a:spcAft>
          <a:spcPct val="0"/>
        </a:spcAft>
        <a:buClr>
          <a:srgbClr val="FF6623"/>
        </a:buClr>
        <a:buFont typeface="Symbol" pitchFamily="18" charset="2"/>
        <a:buChar char="·"/>
        <a:defRPr sz="2800">
          <a:solidFill>
            <a:schemeClr val="tx1"/>
          </a:solidFill>
          <a:latin typeface="+mn-lt"/>
        </a:defRPr>
      </a:lvl6pPr>
      <a:lvl7pPr marL="3108016" indent="-284136" algn="l" defTabSz="796845" rtl="0" eaLnBrk="0" fontAlgn="base" hangingPunct="0">
        <a:spcBef>
          <a:spcPct val="25000"/>
        </a:spcBef>
        <a:spcAft>
          <a:spcPct val="0"/>
        </a:spcAft>
        <a:buClr>
          <a:srgbClr val="FF6623"/>
        </a:buClr>
        <a:buFont typeface="Symbol" pitchFamily="18" charset="2"/>
        <a:buChar char="·"/>
        <a:defRPr sz="2800">
          <a:solidFill>
            <a:schemeClr val="tx1"/>
          </a:solidFill>
          <a:latin typeface="+mn-lt"/>
        </a:defRPr>
      </a:lvl7pPr>
      <a:lvl8pPr marL="3565170" indent="-284136" algn="l" defTabSz="796845" rtl="0" eaLnBrk="0" fontAlgn="base" hangingPunct="0">
        <a:spcBef>
          <a:spcPct val="25000"/>
        </a:spcBef>
        <a:spcAft>
          <a:spcPct val="0"/>
        </a:spcAft>
        <a:buClr>
          <a:srgbClr val="FF6623"/>
        </a:buClr>
        <a:buFont typeface="Symbol" pitchFamily="18" charset="2"/>
        <a:buChar char="·"/>
        <a:defRPr sz="2800">
          <a:solidFill>
            <a:schemeClr val="tx1"/>
          </a:solidFill>
          <a:latin typeface="+mn-lt"/>
        </a:defRPr>
      </a:lvl8pPr>
      <a:lvl9pPr marL="4022325" indent="-284136" algn="l" defTabSz="796845" rtl="0" eaLnBrk="0" fontAlgn="base" hangingPunct="0">
        <a:spcBef>
          <a:spcPct val="25000"/>
        </a:spcBef>
        <a:spcAft>
          <a:spcPct val="0"/>
        </a:spcAft>
        <a:buClr>
          <a:srgbClr val="FF6623"/>
        </a:buClr>
        <a:buFont typeface="Symbol" pitchFamily="18" charset="2"/>
        <a:buChar char="·"/>
        <a:defRPr sz="2800">
          <a:solidFill>
            <a:schemeClr val="tx1"/>
          </a:solidFill>
          <a:latin typeface="+mn-lt"/>
        </a:defRPr>
      </a:lvl9pPr>
    </p:bodyStyle>
    <p:otherStyle>
      <a:defPPr>
        <a:defRPr lang="el-GR"/>
      </a:defPPr>
      <a:lvl1pPr marL="0" algn="l" defTabSz="914309" rtl="0" eaLnBrk="1" latinLnBrk="0" hangingPunct="1">
        <a:defRPr sz="1900" kern="1200">
          <a:solidFill>
            <a:schemeClr val="tx1"/>
          </a:solidFill>
          <a:latin typeface="+mn-lt"/>
          <a:ea typeface="+mn-ea"/>
          <a:cs typeface="+mn-cs"/>
        </a:defRPr>
      </a:lvl1pPr>
      <a:lvl2pPr marL="457155"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4" algn="l" defTabSz="914309" rtl="0" eaLnBrk="1" latinLnBrk="0" hangingPunct="1">
        <a:defRPr sz="1900" kern="1200">
          <a:solidFill>
            <a:schemeClr val="tx1"/>
          </a:solidFill>
          <a:latin typeface="+mn-lt"/>
          <a:ea typeface="+mn-ea"/>
          <a:cs typeface="+mn-cs"/>
        </a:defRPr>
      </a:lvl4pPr>
      <a:lvl5pPr marL="1828618" algn="l" defTabSz="914309" rtl="0" eaLnBrk="1" latinLnBrk="0" hangingPunct="1">
        <a:defRPr sz="1900" kern="1200">
          <a:solidFill>
            <a:schemeClr val="tx1"/>
          </a:solidFill>
          <a:latin typeface="+mn-lt"/>
          <a:ea typeface="+mn-ea"/>
          <a:cs typeface="+mn-cs"/>
        </a:defRPr>
      </a:lvl5pPr>
      <a:lvl6pPr marL="2285774"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5" algn="l" defTabSz="914309"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FF"/>
            </a:gs>
            <a:gs pos="100000">
              <a:schemeClr val="bg2"/>
            </a:gs>
          </a:gsLst>
          <a:path path="rect">
            <a:fillToRect r="100000" b="100000"/>
          </a:path>
        </a:gra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title"/>
          </p:nvPr>
        </p:nvSpPr>
        <p:spPr bwMode="auto">
          <a:xfrm>
            <a:off x="711200" y="304801"/>
            <a:ext cx="10566400" cy="846139"/>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altLang="en-US"/>
              <a:t>Slide Title</a:t>
            </a:r>
          </a:p>
        </p:txBody>
      </p:sp>
      <p:sp>
        <p:nvSpPr>
          <p:cNvPr id="2051" name="Rectangle 4"/>
          <p:cNvSpPr>
            <a:spLocks noGrp="1" noChangeArrowheads="1"/>
          </p:cNvSpPr>
          <p:nvPr>
            <p:ph type="body" idx="1"/>
          </p:nvPr>
        </p:nvSpPr>
        <p:spPr bwMode="auto">
          <a:xfrm>
            <a:off x="914400" y="1828803"/>
            <a:ext cx="10871200" cy="38068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ltLang="en-GB"/>
              <a:t>First level</a:t>
            </a:r>
          </a:p>
          <a:p>
            <a:pPr lvl="1"/>
            <a:r>
              <a:rPr lang="en-GB" altLang="en-GB"/>
              <a:t>Second level</a:t>
            </a:r>
          </a:p>
          <a:p>
            <a:pPr lvl="2"/>
            <a:r>
              <a:rPr lang="en-GB" altLang="en-GB"/>
              <a:t>Third level</a:t>
            </a:r>
          </a:p>
        </p:txBody>
      </p:sp>
    </p:spTree>
  </p:cSld>
  <p:clrMap bg1="dk2" tx1="lt1" bg2="dk1" tx2="lt2" accent1="accent1" accent2="accent2" accent3="accent3" accent4="accent4" accent5="accent5" accent6="accent6" hlink="hlink" folHlink="folHlink"/>
  <p:sldLayoutIdLst>
    <p:sldLayoutId id="2147484334" r:id="rId1"/>
    <p:sldLayoutId id="2147484335" r:id="rId2"/>
    <p:sldLayoutId id="2147484336" r:id="rId3"/>
    <p:sldLayoutId id="2147484337" r:id="rId4"/>
    <p:sldLayoutId id="2147484338" r:id="rId5"/>
    <p:sldLayoutId id="2147484339" r:id="rId6"/>
    <p:sldLayoutId id="2147484340" r:id="rId7"/>
    <p:sldLayoutId id="2147484341" r:id="rId8"/>
    <p:sldLayoutId id="2147484342" r:id="rId9"/>
    <p:sldLayoutId id="2147484343" r:id="rId10"/>
    <p:sldLayoutId id="2147484344" r:id="rId11"/>
    <p:sldLayoutId id="2147484345" r:id="rId12"/>
    <p:sldLayoutId id="2147484346" r:id="rId13"/>
    <p:sldLayoutId id="2147484347" r:id="rId14"/>
    <p:sldLayoutId id="2147484358" r:id="rId15"/>
    <p:sldLayoutId id="2147484359" r:id="rId16"/>
    <p:sldLayoutId id="2147484360" r:id="rId17"/>
    <p:sldLayoutId id="2147484361" r:id="rId18"/>
  </p:sldLayoutIdLst>
  <p:txStyles>
    <p:titleStyle>
      <a:lvl1pPr algn="ctr" rtl="0" eaLnBrk="0" fontAlgn="base" hangingPunct="0">
        <a:lnSpc>
          <a:spcPct val="85000"/>
        </a:lnSpc>
        <a:spcBef>
          <a:spcPct val="0"/>
        </a:spcBef>
        <a:spcAft>
          <a:spcPct val="0"/>
        </a:spcAft>
        <a:defRPr sz="3200" b="1">
          <a:solidFill>
            <a:srgbClr val="FFFF00"/>
          </a:solidFill>
          <a:latin typeface="+mj-lt"/>
          <a:ea typeface="+mj-ea"/>
          <a:cs typeface="+mj-cs"/>
        </a:defRPr>
      </a:lvl1pPr>
      <a:lvl2pPr algn="ctr" rtl="0" eaLnBrk="0" fontAlgn="base" hangingPunct="0">
        <a:lnSpc>
          <a:spcPct val="85000"/>
        </a:lnSpc>
        <a:spcBef>
          <a:spcPct val="0"/>
        </a:spcBef>
        <a:spcAft>
          <a:spcPct val="0"/>
        </a:spcAft>
        <a:defRPr sz="3200" b="1">
          <a:solidFill>
            <a:srgbClr val="FFFF00"/>
          </a:solidFill>
          <a:latin typeface="Arial" charset="0"/>
        </a:defRPr>
      </a:lvl2pPr>
      <a:lvl3pPr algn="ctr" rtl="0" eaLnBrk="0" fontAlgn="base" hangingPunct="0">
        <a:lnSpc>
          <a:spcPct val="85000"/>
        </a:lnSpc>
        <a:spcBef>
          <a:spcPct val="0"/>
        </a:spcBef>
        <a:spcAft>
          <a:spcPct val="0"/>
        </a:spcAft>
        <a:defRPr sz="3200" b="1">
          <a:solidFill>
            <a:srgbClr val="FFFF00"/>
          </a:solidFill>
          <a:latin typeface="Arial" charset="0"/>
        </a:defRPr>
      </a:lvl3pPr>
      <a:lvl4pPr algn="ctr" rtl="0" eaLnBrk="0" fontAlgn="base" hangingPunct="0">
        <a:lnSpc>
          <a:spcPct val="85000"/>
        </a:lnSpc>
        <a:spcBef>
          <a:spcPct val="0"/>
        </a:spcBef>
        <a:spcAft>
          <a:spcPct val="0"/>
        </a:spcAft>
        <a:defRPr sz="3200" b="1">
          <a:solidFill>
            <a:srgbClr val="FFFF00"/>
          </a:solidFill>
          <a:latin typeface="Arial" charset="0"/>
        </a:defRPr>
      </a:lvl4pPr>
      <a:lvl5pPr algn="ctr" rtl="0" eaLnBrk="0" fontAlgn="base" hangingPunct="0">
        <a:lnSpc>
          <a:spcPct val="85000"/>
        </a:lnSpc>
        <a:spcBef>
          <a:spcPct val="0"/>
        </a:spcBef>
        <a:spcAft>
          <a:spcPct val="0"/>
        </a:spcAft>
        <a:defRPr sz="3200" b="1">
          <a:solidFill>
            <a:srgbClr val="FFFF00"/>
          </a:solidFill>
          <a:latin typeface="Arial" charset="0"/>
        </a:defRPr>
      </a:lvl5pPr>
      <a:lvl6pPr marL="457155" algn="ctr" rtl="0" eaLnBrk="0" fontAlgn="base" hangingPunct="0">
        <a:lnSpc>
          <a:spcPct val="85000"/>
        </a:lnSpc>
        <a:spcBef>
          <a:spcPct val="0"/>
        </a:spcBef>
        <a:spcAft>
          <a:spcPct val="0"/>
        </a:spcAft>
        <a:defRPr sz="3200" b="1">
          <a:solidFill>
            <a:srgbClr val="FFFF00"/>
          </a:solidFill>
          <a:latin typeface="Arial" charset="0"/>
        </a:defRPr>
      </a:lvl6pPr>
      <a:lvl7pPr marL="914309" algn="ctr" rtl="0" eaLnBrk="0" fontAlgn="base" hangingPunct="0">
        <a:lnSpc>
          <a:spcPct val="85000"/>
        </a:lnSpc>
        <a:spcBef>
          <a:spcPct val="0"/>
        </a:spcBef>
        <a:spcAft>
          <a:spcPct val="0"/>
        </a:spcAft>
        <a:defRPr sz="3200" b="1">
          <a:solidFill>
            <a:srgbClr val="FFFF00"/>
          </a:solidFill>
          <a:latin typeface="Arial" charset="0"/>
        </a:defRPr>
      </a:lvl7pPr>
      <a:lvl8pPr marL="1371464" algn="ctr" rtl="0" eaLnBrk="0" fontAlgn="base" hangingPunct="0">
        <a:lnSpc>
          <a:spcPct val="85000"/>
        </a:lnSpc>
        <a:spcBef>
          <a:spcPct val="0"/>
        </a:spcBef>
        <a:spcAft>
          <a:spcPct val="0"/>
        </a:spcAft>
        <a:defRPr sz="3200" b="1">
          <a:solidFill>
            <a:srgbClr val="FFFF00"/>
          </a:solidFill>
          <a:latin typeface="Arial" charset="0"/>
        </a:defRPr>
      </a:lvl8pPr>
      <a:lvl9pPr marL="1828618" algn="ctr" rtl="0" eaLnBrk="0" fontAlgn="base" hangingPunct="0">
        <a:lnSpc>
          <a:spcPct val="85000"/>
        </a:lnSpc>
        <a:spcBef>
          <a:spcPct val="0"/>
        </a:spcBef>
        <a:spcAft>
          <a:spcPct val="0"/>
        </a:spcAft>
        <a:defRPr sz="3200" b="1">
          <a:solidFill>
            <a:srgbClr val="FFFF00"/>
          </a:solidFill>
          <a:latin typeface="Arial" charset="0"/>
        </a:defRPr>
      </a:lvl9pPr>
    </p:titleStyle>
    <p:bodyStyle>
      <a:lvl1pPr marL="284136" indent="-284136" algn="l" defTabSz="796845" rtl="0" eaLnBrk="0" fontAlgn="base" hangingPunct="0">
        <a:spcBef>
          <a:spcPct val="25000"/>
        </a:spcBef>
        <a:spcAft>
          <a:spcPct val="0"/>
        </a:spcAft>
        <a:buClr>
          <a:srgbClr val="FF6623"/>
        </a:buClr>
        <a:buSzPct val="125000"/>
        <a:buFont typeface="Symbol" pitchFamily="18" charset="2"/>
        <a:buChar char="·"/>
        <a:defRPr sz="2800">
          <a:solidFill>
            <a:schemeClr val="tx1"/>
          </a:solidFill>
          <a:latin typeface="+mn-lt"/>
          <a:ea typeface="+mn-ea"/>
          <a:cs typeface="+mn-cs"/>
        </a:defRPr>
      </a:lvl1pPr>
      <a:lvl2pPr marL="766683" indent="-292071" algn="l" defTabSz="796845" rtl="0" eaLnBrk="0" fontAlgn="base" hangingPunct="0">
        <a:spcBef>
          <a:spcPct val="25000"/>
        </a:spcBef>
        <a:spcAft>
          <a:spcPct val="0"/>
        </a:spcAft>
        <a:buClr>
          <a:srgbClr val="FF6623"/>
        </a:buClr>
        <a:buFont typeface="Times" pitchFamily="18" charset="0"/>
        <a:buChar char="–"/>
        <a:defRPr sz="2400">
          <a:solidFill>
            <a:schemeClr val="tx1"/>
          </a:solidFill>
          <a:latin typeface="+mn-lt"/>
        </a:defRPr>
      </a:lvl2pPr>
      <a:lvl3pPr marL="1238128" indent="-280961" algn="l" defTabSz="796845" rtl="0" eaLnBrk="0" fontAlgn="base" hangingPunct="0">
        <a:spcBef>
          <a:spcPct val="25000"/>
        </a:spcBef>
        <a:spcAft>
          <a:spcPct val="0"/>
        </a:spcAft>
        <a:buClr>
          <a:srgbClr val="FF6623"/>
        </a:buClr>
        <a:buFont typeface="Symbol" pitchFamily="18" charset="2"/>
        <a:buChar char="·"/>
        <a:defRPr sz="2000">
          <a:solidFill>
            <a:schemeClr val="tx1"/>
          </a:solidFill>
          <a:latin typeface="+mn-lt"/>
        </a:defRPr>
      </a:lvl3pPr>
      <a:lvl4pPr marL="1711155" indent="-282548" algn="l" defTabSz="796845" rtl="0" eaLnBrk="0" fontAlgn="base" hangingPunct="0">
        <a:spcBef>
          <a:spcPct val="25000"/>
        </a:spcBef>
        <a:spcAft>
          <a:spcPct val="0"/>
        </a:spcAft>
        <a:buChar char="–"/>
        <a:defRPr sz="2800">
          <a:solidFill>
            <a:schemeClr val="tx1"/>
          </a:solidFill>
          <a:latin typeface="+mn-lt"/>
        </a:defRPr>
      </a:lvl4pPr>
      <a:lvl5pPr marL="2193706" indent="-284136" algn="l" defTabSz="796845" rtl="0" eaLnBrk="0" fontAlgn="base" hangingPunct="0">
        <a:spcBef>
          <a:spcPct val="25000"/>
        </a:spcBef>
        <a:spcAft>
          <a:spcPct val="0"/>
        </a:spcAft>
        <a:buClr>
          <a:srgbClr val="FF6623"/>
        </a:buClr>
        <a:buFont typeface="Symbol" pitchFamily="18" charset="2"/>
        <a:buChar char="·"/>
        <a:defRPr sz="2800">
          <a:solidFill>
            <a:schemeClr val="tx1"/>
          </a:solidFill>
          <a:latin typeface="+mn-lt"/>
        </a:defRPr>
      </a:lvl5pPr>
      <a:lvl6pPr marL="2650860" indent="-284136" algn="l" defTabSz="796845" rtl="0" eaLnBrk="0" fontAlgn="base" hangingPunct="0">
        <a:spcBef>
          <a:spcPct val="25000"/>
        </a:spcBef>
        <a:spcAft>
          <a:spcPct val="0"/>
        </a:spcAft>
        <a:buClr>
          <a:srgbClr val="FF6623"/>
        </a:buClr>
        <a:buFont typeface="Symbol" pitchFamily="18" charset="2"/>
        <a:buChar char="·"/>
        <a:defRPr sz="2800">
          <a:solidFill>
            <a:schemeClr val="tx1"/>
          </a:solidFill>
          <a:latin typeface="+mn-lt"/>
        </a:defRPr>
      </a:lvl6pPr>
      <a:lvl7pPr marL="3108016" indent="-284136" algn="l" defTabSz="796845" rtl="0" eaLnBrk="0" fontAlgn="base" hangingPunct="0">
        <a:spcBef>
          <a:spcPct val="25000"/>
        </a:spcBef>
        <a:spcAft>
          <a:spcPct val="0"/>
        </a:spcAft>
        <a:buClr>
          <a:srgbClr val="FF6623"/>
        </a:buClr>
        <a:buFont typeface="Symbol" pitchFamily="18" charset="2"/>
        <a:buChar char="·"/>
        <a:defRPr sz="2800">
          <a:solidFill>
            <a:schemeClr val="tx1"/>
          </a:solidFill>
          <a:latin typeface="+mn-lt"/>
        </a:defRPr>
      </a:lvl7pPr>
      <a:lvl8pPr marL="3565170" indent="-284136" algn="l" defTabSz="796845" rtl="0" eaLnBrk="0" fontAlgn="base" hangingPunct="0">
        <a:spcBef>
          <a:spcPct val="25000"/>
        </a:spcBef>
        <a:spcAft>
          <a:spcPct val="0"/>
        </a:spcAft>
        <a:buClr>
          <a:srgbClr val="FF6623"/>
        </a:buClr>
        <a:buFont typeface="Symbol" pitchFamily="18" charset="2"/>
        <a:buChar char="·"/>
        <a:defRPr sz="2800">
          <a:solidFill>
            <a:schemeClr val="tx1"/>
          </a:solidFill>
          <a:latin typeface="+mn-lt"/>
        </a:defRPr>
      </a:lvl8pPr>
      <a:lvl9pPr marL="4022325" indent="-284136" algn="l" defTabSz="796845" rtl="0" eaLnBrk="0" fontAlgn="base" hangingPunct="0">
        <a:spcBef>
          <a:spcPct val="25000"/>
        </a:spcBef>
        <a:spcAft>
          <a:spcPct val="0"/>
        </a:spcAft>
        <a:buClr>
          <a:srgbClr val="FF6623"/>
        </a:buClr>
        <a:buFont typeface="Symbol" pitchFamily="18" charset="2"/>
        <a:buChar char="·"/>
        <a:defRPr sz="2800">
          <a:solidFill>
            <a:schemeClr val="tx1"/>
          </a:solidFill>
          <a:latin typeface="+mn-lt"/>
        </a:defRPr>
      </a:lvl9pPr>
    </p:bodyStyle>
    <p:otherStyle>
      <a:defPPr>
        <a:defRPr lang="el-GR"/>
      </a:defPPr>
      <a:lvl1pPr marL="0" algn="l" defTabSz="914309" rtl="0" eaLnBrk="1" latinLnBrk="0" hangingPunct="1">
        <a:defRPr sz="1900" kern="1200">
          <a:solidFill>
            <a:schemeClr val="tx1"/>
          </a:solidFill>
          <a:latin typeface="+mn-lt"/>
          <a:ea typeface="+mn-ea"/>
          <a:cs typeface="+mn-cs"/>
        </a:defRPr>
      </a:lvl1pPr>
      <a:lvl2pPr marL="457155"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4" algn="l" defTabSz="914309" rtl="0" eaLnBrk="1" latinLnBrk="0" hangingPunct="1">
        <a:defRPr sz="1900" kern="1200">
          <a:solidFill>
            <a:schemeClr val="tx1"/>
          </a:solidFill>
          <a:latin typeface="+mn-lt"/>
          <a:ea typeface="+mn-ea"/>
          <a:cs typeface="+mn-cs"/>
        </a:defRPr>
      </a:lvl4pPr>
      <a:lvl5pPr marL="1828618" algn="l" defTabSz="914309" rtl="0" eaLnBrk="1" latinLnBrk="0" hangingPunct="1">
        <a:defRPr sz="1900" kern="1200">
          <a:solidFill>
            <a:schemeClr val="tx1"/>
          </a:solidFill>
          <a:latin typeface="+mn-lt"/>
          <a:ea typeface="+mn-ea"/>
          <a:cs typeface="+mn-cs"/>
        </a:defRPr>
      </a:lvl5pPr>
      <a:lvl6pPr marL="2285774"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5" algn="l" defTabSz="914309"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FF"/>
            </a:gs>
            <a:gs pos="100000">
              <a:schemeClr val="bg2"/>
            </a:gs>
          </a:gsLst>
          <a:path path="rect">
            <a:fillToRect r="100000" b="10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1200" y="304801"/>
            <a:ext cx="10566400" cy="846139"/>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altLang="en-US"/>
              <a:t>Slide Title</a:t>
            </a:r>
          </a:p>
        </p:txBody>
      </p:sp>
      <p:sp>
        <p:nvSpPr>
          <p:cNvPr id="1027" name="Rectangle 3"/>
          <p:cNvSpPr>
            <a:spLocks noGrp="1" noChangeArrowheads="1"/>
          </p:cNvSpPr>
          <p:nvPr>
            <p:ph type="body" idx="1"/>
          </p:nvPr>
        </p:nvSpPr>
        <p:spPr bwMode="auto">
          <a:xfrm>
            <a:off x="914400" y="1828803"/>
            <a:ext cx="10871200" cy="38068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ltLang="en-GB"/>
              <a:t>First level</a:t>
            </a:r>
          </a:p>
          <a:p>
            <a:pPr lvl="1"/>
            <a:r>
              <a:rPr lang="en-GB" altLang="en-GB"/>
              <a:t>Second level</a:t>
            </a:r>
          </a:p>
          <a:p>
            <a:pPr lvl="2"/>
            <a:r>
              <a:rPr lang="en-GB" altLang="en-GB"/>
              <a:t>Third level</a:t>
            </a:r>
          </a:p>
        </p:txBody>
      </p:sp>
    </p:spTree>
  </p:cSld>
  <p:clrMap bg1="dk2" tx1="lt1" bg2="dk1" tx2="lt2" accent1="accent1" accent2="accent2" accent3="accent3" accent4="accent4" accent5="accent5" accent6="accent6" hlink="hlink" folHlink="folHlink"/>
  <p:sldLayoutIdLst>
    <p:sldLayoutId id="2147484403" r:id="rId1"/>
    <p:sldLayoutId id="2147484404" r:id="rId2"/>
    <p:sldLayoutId id="2147484405" r:id="rId3"/>
    <p:sldLayoutId id="2147484406" r:id="rId4"/>
    <p:sldLayoutId id="2147484407" r:id="rId5"/>
    <p:sldLayoutId id="2147484408" r:id="rId6"/>
    <p:sldLayoutId id="2147484409" r:id="rId7"/>
    <p:sldLayoutId id="2147484410" r:id="rId8"/>
    <p:sldLayoutId id="2147484411" r:id="rId9"/>
    <p:sldLayoutId id="2147484412" r:id="rId10"/>
    <p:sldLayoutId id="2147484413" r:id="rId11"/>
  </p:sldLayoutIdLst>
  <p:txStyles>
    <p:titleStyle>
      <a:lvl1pPr algn="ctr" rtl="0" eaLnBrk="0" fontAlgn="base" hangingPunct="0">
        <a:lnSpc>
          <a:spcPct val="85000"/>
        </a:lnSpc>
        <a:spcBef>
          <a:spcPct val="0"/>
        </a:spcBef>
        <a:spcAft>
          <a:spcPct val="0"/>
        </a:spcAft>
        <a:defRPr sz="3200" b="1">
          <a:solidFill>
            <a:srgbClr val="FFFF00"/>
          </a:solidFill>
          <a:latin typeface="+mj-lt"/>
          <a:ea typeface="+mj-ea"/>
          <a:cs typeface="+mj-cs"/>
        </a:defRPr>
      </a:lvl1pPr>
      <a:lvl2pPr algn="ctr" rtl="0" eaLnBrk="0" fontAlgn="base" hangingPunct="0">
        <a:lnSpc>
          <a:spcPct val="85000"/>
        </a:lnSpc>
        <a:spcBef>
          <a:spcPct val="0"/>
        </a:spcBef>
        <a:spcAft>
          <a:spcPct val="0"/>
        </a:spcAft>
        <a:defRPr sz="3200" b="1">
          <a:solidFill>
            <a:srgbClr val="FFFF00"/>
          </a:solidFill>
          <a:latin typeface="Arial" charset="0"/>
        </a:defRPr>
      </a:lvl2pPr>
      <a:lvl3pPr algn="ctr" rtl="0" eaLnBrk="0" fontAlgn="base" hangingPunct="0">
        <a:lnSpc>
          <a:spcPct val="85000"/>
        </a:lnSpc>
        <a:spcBef>
          <a:spcPct val="0"/>
        </a:spcBef>
        <a:spcAft>
          <a:spcPct val="0"/>
        </a:spcAft>
        <a:defRPr sz="3200" b="1">
          <a:solidFill>
            <a:srgbClr val="FFFF00"/>
          </a:solidFill>
          <a:latin typeface="Arial" charset="0"/>
        </a:defRPr>
      </a:lvl3pPr>
      <a:lvl4pPr algn="ctr" rtl="0" eaLnBrk="0" fontAlgn="base" hangingPunct="0">
        <a:lnSpc>
          <a:spcPct val="85000"/>
        </a:lnSpc>
        <a:spcBef>
          <a:spcPct val="0"/>
        </a:spcBef>
        <a:spcAft>
          <a:spcPct val="0"/>
        </a:spcAft>
        <a:defRPr sz="3200" b="1">
          <a:solidFill>
            <a:srgbClr val="FFFF00"/>
          </a:solidFill>
          <a:latin typeface="Arial" charset="0"/>
        </a:defRPr>
      </a:lvl4pPr>
      <a:lvl5pPr algn="ctr" rtl="0" eaLnBrk="0" fontAlgn="base" hangingPunct="0">
        <a:lnSpc>
          <a:spcPct val="85000"/>
        </a:lnSpc>
        <a:spcBef>
          <a:spcPct val="0"/>
        </a:spcBef>
        <a:spcAft>
          <a:spcPct val="0"/>
        </a:spcAft>
        <a:defRPr sz="3200" b="1">
          <a:solidFill>
            <a:srgbClr val="FFFF00"/>
          </a:solidFill>
          <a:latin typeface="Arial" charset="0"/>
        </a:defRPr>
      </a:lvl5pPr>
      <a:lvl6pPr marL="457167" algn="ctr" rtl="0" eaLnBrk="0" fontAlgn="base" hangingPunct="0">
        <a:lnSpc>
          <a:spcPct val="85000"/>
        </a:lnSpc>
        <a:spcBef>
          <a:spcPct val="0"/>
        </a:spcBef>
        <a:spcAft>
          <a:spcPct val="0"/>
        </a:spcAft>
        <a:defRPr sz="3200" b="1">
          <a:solidFill>
            <a:srgbClr val="FFFF00"/>
          </a:solidFill>
          <a:latin typeface="Arial" charset="0"/>
        </a:defRPr>
      </a:lvl6pPr>
      <a:lvl7pPr marL="914332" algn="ctr" rtl="0" eaLnBrk="0" fontAlgn="base" hangingPunct="0">
        <a:lnSpc>
          <a:spcPct val="85000"/>
        </a:lnSpc>
        <a:spcBef>
          <a:spcPct val="0"/>
        </a:spcBef>
        <a:spcAft>
          <a:spcPct val="0"/>
        </a:spcAft>
        <a:defRPr sz="3200" b="1">
          <a:solidFill>
            <a:srgbClr val="FFFF00"/>
          </a:solidFill>
          <a:latin typeface="Arial" charset="0"/>
        </a:defRPr>
      </a:lvl7pPr>
      <a:lvl8pPr marL="1371498" algn="ctr" rtl="0" eaLnBrk="0" fontAlgn="base" hangingPunct="0">
        <a:lnSpc>
          <a:spcPct val="85000"/>
        </a:lnSpc>
        <a:spcBef>
          <a:spcPct val="0"/>
        </a:spcBef>
        <a:spcAft>
          <a:spcPct val="0"/>
        </a:spcAft>
        <a:defRPr sz="3200" b="1">
          <a:solidFill>
            <a:srgbClr val="FFFF00"/>
          </a:solidFill>
          <a:latin typeface="Arial" charset="0"/>
        </a:defRPr>
      </a:lvl8pPr>
      <a:lvl9pPr marL="1828664" algn="ctr" rtl="0" eaLnBrk="0" fontAlgn="base" hangingPunct="0">
        <a:lnSpc>
          <a:spcPct val="85000"/>
        </a:lnSpc>
        <a:spcBef>
          <a:spcPct val="0"/>
        </a:spcBef>
        <a:spcAft>
          <a:spcPct val="0"/>
        </a:spcAft>
        <a:defRPr sz="3200" b="1">
          <a:solidFill>
            <a:srgbClr val="FFFF00"/>
          </a:solidFill>
          <a:latin typeface="Arial" charset="0"/>
        </a:defRPr>
      </a:lvl9pPr>
    </p:titleStyle>
    <p:bodyStyle>
      <a:lvl1pPr marL="284142" indent="-284142" algn="l" defTabSz="796865" rtl="0" eaLnBrk="0" fontAlgn="base" hangingPunct="0">
        <a:spcBef>
          <a:spcPct val="25000"/>
        </a:spcBef>
        <a:spcAft>
          <a:spcPct val="25000"/>
        </a:spcAft>
        <a:buClr>
          <a:srgbClr val="FF6623"/>
        </a:buClr>
        <a:buSzPct val="125000"/>
        <a:buFont typeface="Symbol" pitchFamily="18" charset="2"/>
        <a:buChar char="·"/>
        <a:defRPr sz="2800">
          <a:solidFill>
            <a:schemeClr val="tx1"/>
          </a:solidFill>
          <a:latin typeface="+mn-lt"/>
          <a:ea typeface="+mn-ea"/>
          <a:cs typeface="+mn-cs"/>
        </a:defRPr>
      </a:lvl1pPr>
      <a:lvl2pPr marL="766703" indent="-292079" algn="l" defTabSz="796865" rtl="0" eaLnBrk="0" fontAlgn="base" hangingPunct="0">
        <a:spcBef>
          <a:spcPct val="25000"/>
        </a:spcBef>
        <a:spcAft>
          <a:spcPct val="25000"/>
        </a:spcAft>
        <a:buClr>
          <a:srgbClr val="FF6623"/>
        </a:buClr>
        <a:buChar char="–"/>
        <a:defRPr sz="2400">
          <a:solidFill>
            <a:schemeClr val="tx1"/>
          </a:solidFill>
          <a:latin typeface="+mn-lt"/>
        </a:defRPr>
      </a:lvl2pPr>
      <a:lvl3pPr marL="1238158" indent="-280968" algn="l" defTabSz="796865" rtl="0" eaLnBrk="0" fontAlgn="base" hangingPunct="0">
        <a:spcBef>
          <a:spcPct val="25000"/>
        </a:spcBef>
        <a:spcAft>
          <a:spcPct val="25000"/>
        </a:spcAft>
        <a:buClr>
          <a:srgbClr val="FF6623"/>
        </a:buClr>
        <a:buFont typeface="Symbol" pitchFamily="18" charset="2"/>
        <a:buChar char="·"/>
        <a:defRPr sz="2000">
          <a:solidFill>
            <a:schemeClr val="tx1"/>
          </a:solidFill>
          <a:latin typeface="+mn-lt"/>
        </a:defRPr>
      </a:lvl3pPr>
      <a:lvl4pPr marL="1711197" indent="-282554" algn="l" defTabSz="796865" rtl="0" eaLnBrk="0" fontAlgn="base" hangingPunct="0">
        <a:spcBef>
          <a:spcPct val="25000"/>
        </a:spcBef>
        <a:spcAft>
          <a:spcPct val="0"/>
        </a:spcAft>
        <a:buChar char="–"/>
        <a:defRPr sz="2800">
          <a:solidFill>
            <a:schemeClr val="tx1"/>
          </a:solidFill>
          <a:latin typeface="+mn-lt"/>
        </a:defRPr>
      </a:lvl4pPr>
      <a:lvl5pPr marL="2193761" indent="-284142" algn="l" defTabSz="796865" rtl="0" eaLnBrk="0" fontAlgn="base" hangingPunct="0">
        <a:spcBef>
          <a:spcPct val="25000"/>
        </a:spcBef>
        <a:spcAft>
          <a:spcPct val="0"/>
        </a:spcAft>
        <a:buClr>
          <a:srgbClr val="FF6623"/>
        </a:buClr>
        <a:buFont typeface="Symbol" pitchFamily="18" charset="2"/>
        <a:buChar char="·"/>
        <a:defRPr sz="2800">
          <a:solidFill>
            <a:schemeClr val="tx1"/>
          </a:solidFill>
          <a:latin typeface="+mn-lt"/>
        </a:defRPr>
      </a:lvl5pPr>
      <a:lvl6pPr marL="2650926" indent="-284142" algn="l" defTabSz="796865" rtl="0" eaLnBrk="0" fontAlgn="base" hangingPunct="0">
        <a:spcBef>
          <a:spcPct val="25000"/>
        </a:spcBef>
        <a:spcAft>
          <a:spcPct val="0"/>
        </a:spcAft>
        <a:buClr>
          <a:srgbClr val="FF6623"/>
        </a:buClr>
        <a:buFont typeface="Symbol" pitchFamily="18" charset="2"/>
        <a:buChar char="·"/>
        <a:defRPr sz="2800">
          <a:solidFill>
            <a:schemeClr val="tx1"/>
          </a:solidFill>
          <a:latin typeface="+mn-lt"/>
        </a:defRPr>
      </a:lvl6pPr>
      <a:lvl7pPr marL="3108093" indent="-284142" algn="l" defTabSz="796865" rtl="0" eaLnBrk="0" fontAlgn="base" hangingPunct="0">
        <a:spcBef>
          <a:spcPct val="25000"/>
        </a:spcBef>
        <a:spcAft>
          <a:spcPct val="0"/>
        </a:spcAft>
        <a:buClr>
          <a:srgbClr val="FF6623"/>
        </a:buClr>
        <a:buFont typeface="Symbol" pitchFamily="18" charset="2"/>
        <a:buChar char="·"/>
        <a:defRPr sz="2800">
          <a:solidFill>
            <a:schemeClr val="tx1"/>
          </a:solidFill>
          <a:latin typeface="+mn-lt"/>
        </a:defRPr>
      </a:lvl7pPr>
      <a:lvl8pPr marL="3565258" indent="-284142" algn="l" defTabSz="796865" rtl="0" eaLnBrk="0" fontAlgn="base" hangingPunct="0">
        <a:spcBef>
          <a:spcPct val="25000"/>
        </a:spcBef>
        <a:spcAft>
          <a:spcPct val="0"/>
        </a:spcAft>
        <a:buClr>
          <a:srgbClr val="FF6623"/>
        </a:buClr>
        <a:buFont typeface="Symbol" pitchFamily="18" charset="2"/>
        <a:buChar char="·"/>
        <a:defRPr sz="2800">
          <a:solidFill>
            <a:schemeClr val="tx1"/>
          </a:solidFill>
          <a:latin typeface="+mn-lt"/>
        </a:defRPr>
      </a:lvl8pPr>
      <a:lvl9pPr marL="4022425" indent="-284142" algn="l" defTabSz="796865" rtl="0" eaLnBrk="0" fontAlgn="base" hangingPunct="0">
        <a:spcBef>
          <a:spcPct val="25000"/>
        </a:spcBef>
        <a:spcAft>
          <a:spcPct val="0"/>
        </a:spcAft>
        <a:buClr>
          <a:srgbClr val="FF6623"/>
        </a:buClr>
        <a:buFont typeface="Symbol" pitchFamily="18" charset="2"/>
        <a:buChar char="·"/>
        <a:defRPr sz="2800">
          <a:solidFill>
            <a:schemeClr val="tx1"/>
          </a:solidFill>
          <a:latin typeface="+mn-lt"/>
        </a:defRPr>
      </a:lvl9pPr>
    </p:bodyStyle>
    <p:otherStyle>
      <a:defPPr>
        <a:defRPr lang="el-GR"/>
      </a:defPPr>
      <a:lvl1pPr marL="0" algn="l" defTabSz="914332" rtl="0" eaLnBrk="1" latinLnBrk="0" hangingPunct="1">
        <a:defRPr sz="1900" kern="1200">
          <a:solidFill>
            <a:schemeClr val="tx1"/>
          </a:solidFill>
          <a:latin typeface="+mn-lt"/>
          <a:ea typeface="+mn-ea"/>
          <a:cs typeface="+mn-cs"/>
        </a:defRPr>
      </a:lvl1pPr>
      <a:lvl2pPr marL="457167" algn="l" defTabSz="914332" rtl="0" eaLnBrk="1" latinLnBrk="0" hangingPunct="1">
        <a:defRPr sz="1900" kern="1200">
          <a:solidFill>
            <a:schemeClr val="tx1"/>
          </a:solidFill>
          <a:latin typeface="+mn-lt"/>
          <a:ea typeface="+mn-ea"/>
          <a:cs typeface="+mn-cs"/>
        </a:defRPr>
      </a:lvl2pPr>
      <a:lvl3pPr marL="914332" algn="l" defTabSz="914332" rtl="0" eaLnBrk="1" latinLnBrk="0" hangingPunct="1">
        <a:defRPr sz="1900" kern="1200">
          <a:solidFill>
            <a:schemeClr val="tx1"/>
          </a:solidFill>
          <a:latin typeface="+mn-lt"/>
          <a:ea typeface="+mn-ea"/>
          <a:cs typeface="+mn-cs"/>
        </a:defRPr>
      </a:lvl3pPr>
      <a:lvl4pPr marL="1371498" algn="l" defTabSz="914332" rtl="0" eaLnBrk="1" latinLnBrk="0" hangingPunct="1">
        <a:defRPr sz="1900" kern="1200">
          <a:solidFill>
            <a:schemeClr val="tx1"/>
          </a:solidFill>
          <a:latin typeface="+mn-lt"/>
          <a:ea typeface="+mn-ea"/>
          <a:cs typeface="+mn-cs"/>
        </a:defRPr>
      </a:lvl4pPr>
      <a:lvl5pPr marL="1828664" algn="l" defTabSz="914332" rtl="0" eaLnBrk="1" latinLnBrk="0" hangingPunct="1">
        <a:defRPr sz="1900" kern="1200">
          <a:solidFill>
            <a:schemeClr val="tx1"/>
          </a:solidFill>
          <a:latin typeface="+mn-lt"/>
          <a:ea typeface="+mn-ea"/>
          <a:cs typeface="+mn-cs"/>
        </a:defRPr>
      </a:lvl5pPr>
      <a:lvl6pPr marL="2285830" algn="l" defTabSz="914332" rtl="0" eaLnBrk="1" latinLnBrk="0" hangingPunct="1">
        <a:defRPr sz="1900" kern="1200">
          <a:solidFill>
            <a:schemeClr val="tx1"/>
          </a:solidFill>
          <a:latin typeface="+mn-lt"/>
          <a:ea typeface="+mn-ea"/>
          <a:cs typeface="+mn-cs"/>
        </a:defRPr>
      </a:lvl6pPr>
      <a:lvl7pPr marL="2742994" algn="l" defTabSz="914332" rtl="0" eaLnBrk="1" latinLnBrk="0" hangingPunct="1">
        <a:defRPr sz="1900" kern="1200">
          <a:solidFill>
            <a:schemeClr val="tx1"/>
          </a:solidFill>
          <a:latin typeface="+mn-lt"/>
          <a:ea typeface="+mn-ea"/>
          <a:cs typeface="+mn-cs"/>
        </a:defRPr>
      </a:lvl7pPr>
      <a:lvl8pPr marL="3200160" algn="l" defTabSz="914332" rtl="0" eaLnBrk="1" latinLnBrk="0" hangingPunct="1">
        <a:defRPr sz="1900" kern="1200">
          <a:solidFill>
            <a:schemeClr val="tx1"/>
          </a:solidFill>
          <a:latin typeface="+mn-lt"/>
          <a:ea typeface="+mn-ea"/>
          <a:cs typeface="+mn-cs"/>
        </a:defRPr>
      </a:lvl8pPr>
      <a:lvl9pPr marL="3657327" algn="l" defTabSz="914332"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 Id="rId4" Type="http://schemas.openxmlformats.org/officeDocument/2006/relationships/hyperlink" Target="https://www.clinicaltrialsregister.eu/" TargetMode="External"/></Relationships>
</file>

<file path=ppt/slides/_rels/slide52.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5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8.jpeg"/></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clinicaltrials.gov/" TargetMode="External"/><Relationship Id="rId1" Type="http://schemas.openxmlformats.org/officeDocument/2006/relationships/slideLayout" Target="../slideLayouts/slideLayout148.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8.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2.png"/><Relationship Id="rId2" Type="http://schemas.openxmlformats.org/officeDocument/2006/relationships/diagramData" Target="../diagrams/data1.xml"/><Relationship Id="rId1" Type="http://schemas.openxmlformats.org/officeDocument/2006/relationships/slideLayout" Target="../slideLayouts/slideLayout14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38.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ChangeArrowheads="1"/>
          </p:cNvSpPr>
          <p:nvPr>
            <p:ph type="ctrTitle"/>
          </p:nvPr>
        </p:nvSpPr>
        <p:spPr>
          <a:xfrm>
            <a:off x="899885" y="703385"/>
            <a:ext cx="10261601" cy="1720501"/>
          </a:xfrm>
        </p:spPr>
        <p:txBody>
          <a:bodyPr/>
          <a:lstStyle/>
          <a:p>
            <a:r>
              <a:rPr lang="el-GR" sz="4000" dirty="0"/>
              <a:t>Κλινικές μελέτες</a:t>
            </a:r>
            <a:r>
              <a:rPr lang="en-US" sz="4000" dirty="0"/>
              <a:t>- N</a:t>
            </a:r>
            <a:r>
              <a:rPr lang="el-GR" sz="4000" dirty="0" err="1"/>
              <a:t>έα</a:t>
            </a:r>
            <a:r>
              <a:rPr lang="el-GR" sz="4000" dirty="0"/>
              <a:t> Φάρμακα </a:t>
            </a:r>
            <a:r>
              <a:rPr lang="en-US" sz="4000" dirty="0"/>
              <a:t> </a:t>
            </a:r>
            <a:br>
              <a:rPr lang="el-GR" sz="3600" dirty="0"/>
            </a:br>
            <a:r>
              <a:rPr lang="en-US" dirty="0"/>
              <a:t> </a:t>
            </a:r>
            <a:br>
              <a:rPr lang="el-GR" sz="3600" i="1" dirty="0">
                <a:latin typeface="Times New Roman" pitchFamily="18" charset="0"/>
                <a:cs typeface="Times New Roman" pitchFamily="18" charset="0"/>
              </a:rPr>
            </a:br>
            <a:br>
              <a:rPr lang="el-GR" sz="3600" i="1" dirty="0"/>
            </a:br>
            <a:r>
              <a:rPr lang="el-GR" sz="3600" i="1" dirty="0"/>
              <a:t> </a:t>
            </a:r>
          </a:p>
        </p:txBody>
      </p:sp>
      <p:sp>
        <p:nvSpPr>
          <p:cNvPr id="6147" name="Rectangle 3"/>
          <p:cNvSpPr>
            <a:spLocks noGrp="1" noChangeArrowheads="1"/>
          </p:cNvSpPr>
          <p:nvPr>
            <p:ph type="subTitle" idx="1"/>
          </p:nvPr>
        </p:nvSpPr>
        <p:spPr>
          <a:xfrm>
            <a:off x="319314" y="1781908"/>
            <a:ext cx="11190518" cy="4531591"/>
          </a:xfrm>
        </p:spPr>
        <p:txBody>
          <a:bodyPr>
            <a:normAutofit/>
          </a:bodyPr>
          <a:lstStyle/>
          <a:p>
            <a:pPr>
              <a:defRPr/>
            </a:pPr>
            <a:r>
              <a:rPr lang="en-US" sz="4100" b="1" i="1" dirty="0">
                <a:latin typeface="Times New Roman" pitchFamily="18" charset="0"/>
              </a:rPr>
              <a:t> </a:t>
            </a:r>
            <a:r>
              <a:rPr lang="el-GR" sz="4100" b="1" i="1" dirty="0">
                <a:latin typeface="Times New Roman" pitchFamily="18" charset="0"/>
              </a:rPr>
              <a:t>Σοφία Ι. Μπάκα</a:t>
            </a:r>
            <a:r>
              <a:rPr lang="en-US" sz="4100" b="1" i="1" dirty="0">
                <a:latin typeface="Times New Roman" pitchFamily="18" charset="0"/>
              </a:rPr>
              <a:t> MD, </a:t>
            </a:r>
            <a:r>
              <a:rPr lang="en-US" sz="4100" b="1" i="1" dirty="0" err="1">
                <a:latin typeface="Times New Roman" pitchFamily="18" charset="0"/>
              </a:rPr>
              <a:t>MSc</a:t>
            </a:r>
            <a:r>
              <a:rPr lang="en-US" sz="4100" b="1" i="1" dirty="0">
                <a:latin typeface="Times New Roman" pitchFamily="18" charset="0"/>
              </a:rPr>
              <a:t>, PhD </a:t>
            </a:r>
          </a:p>
          <a:p>
            <a:pPr>
              <a:defRPr/>
            </a:pPr>
            <a:r>
              <a:rPr lang="en-US" sz="3000" i="1" dirty="0">
                <a:latin typeface="Times New Roman" pitchFamily="18" charset="0"/>
              </a:rPr>
              <a:t> </a:t>
            </a:r>
            <a:r>
              <a:rPr lang="el-GR" sz="2600" i="1" dirty="0" err="1">
                <a:latin typeface="Times New Roman" pitchFamily="18" charset="0"/>
              </a:rPr>
              <a:t>Ογκολόγος</a:t>
            </a:r>
            <a:r>
              <a:rPr lang="el-GR" sz="2600" i="1" dirty="0">
                <a:latin typeface="Times New Roman" pitchFamily="18" charset="0"/>
              </a:rPr>
              <a:t>-Παθολόγος</a:t>
            </a:r>
            <a:endParaRPr lang="en-US" sz="2600" i="1" dirty="0">
              <a:latin typeface="Times New Roman" pitchFamily="18" charset="0"/>
            </a:endParaRPr>
          </a:p>
          <a:p>
            <a:pPr>
              <a:defRPr/>
            </a:pPr>
            <a:r>
              <a:rPr lang="en-US" sz="2600" i="1" dirty="0">
                <a:latin typeface="Times New Roman" pitchFamily="18" charset="0"/>
              </a:rPr>
              <a:t> </a:t>
            </a:r>
            <a:r>
              <a:rPr lang="el-GR" sz="2600" i="1" dirty="0">
                <a:latin typeface="Times New Roman" pitchFamily="18" charset="0"/>
              </a:rPr>
              <a:t>Υπεύθυνη Τμήματος Κλινικών Μελετών Ιατρικού Διαβαλκανικού</a:t>
            </a:r>
            <a:endParaRPr lang="en-US" sz="2600" i="1" dirty="0">
              <a:latin typeface="Times New Roman" pitchFamily="18" charset="0"/>
            </a:endParaRPr>
          </a:p>
          <a:p>
            <a:pPr>
              <a:defRPr/>
            </a:pPr>
            <a:r>
              <a:rPr lang="en-US" sz="3600" i="1" dirty="0">
                <a:latin typeface="Times New Roman" pitchFamily="18" charset="0"/>
              </a:rPr>
              <a:t>                              </a:t>
            </a:r>
            <a:r>
              <a:rPr lang="el-GR" sz="3600" i="1" dirty="0">
                <a:latin typeface="Times New Roman" pitchFamily="18" charset="0"/>
              </a:rPr>
              <a:t>                                               </a:t>
            </a:r>
            <a:r>
              <a:rPr lang="el-GR" i="1" dirty="0">
                <a:latin typeface="Times New Roman" pitchFamily="18" charset="0"/>
              </a:rPr>
              <a:t> </a:t>
            </a:r>
            <a:endParaRPr lang="en-US" i="1" dirty="0">
              <a:latin typeface="Times New Roman" pitchFamily="18" charset="0"/>
            </a:endParaRPr>
          </a:p>
          <a:p>
            <a:pPr>
              <a:defRPr/>
            </a:pPr>
            <a:r>
              <a:rPr lang="el-GR" i="1" dirty="0">
                <a:latin typeface="Times New Roman" pitchFamily="18" charset="0"/>
              </a:rPr>
              <a:t>                   </a:t>
            </a:r>
            <a:r>
              <a:rPr lang="en-US" i="1" dirty="0">
                <a:latin typeface="Times New Roman" pitchFamily="18" charset="0"/>
              </a:rPr>
              <a:t>                         </a:t>
            </a:r>
            <a:r>
              <a:rPr lang="el-GR" i="1" dirty="0">
                <a:latin typeface="Times New Roman" pitchFamily="18" charset="0"/>
              </a:rPr>
              <a:t>             </a:t>
            </a:r>
          </a:p>
          <a:p>
            <a:pPr>
              <a:defRPr/>
            </a:pPr>
            <a:r>
              <a:rPr lang="en-US" i="1" dirty="0">
                <a:latin typeface="Times New Roman" pitchFamily="18" charset="0"/>
              </a:rPr>
              <a:t>                                                               </a:t>
            </a:r>
          </a:p>
        </p:txBody>
      </p:sp>
      <p:sp>
        <p:nvSpPr>
          <p:cNvPr id="5" name="4 - Ορθογώνιο"/>
          <p:cNvSpPr/>
          <p:nvPr/>
        </p:nvSpPr>
        <p:spPr>
          <a:xfrm>
            <a:off x="1291771" y="5326742"/>
            <a:ext cx="10479315" cy="1107996"/>
          </a:xfrm>
          <a:prstGeom prst="rect">
            <a:avLst/>
          </a:prstGeom>
        </p:spPr>
        <p:txBody>
          <a:bodyPr wrap="square">
            <a:spAutoFit/>
          </a:bodyPr>
          <a:lstStyle/>
          <a:p>
            <a:endParaRPr lang="el-GR" dirty="0"/>
          </a:p>
          <a:p>
            <a:r>
              <a:rPr lang="en-US" sz="2400" i="1" dirty="0">
                <a:latin typeface="Times New Roman" pitchFamily="18" charset="0"/>
                <a:cs typeface="Times New Roman" pitchFamily="18" charset="0"/>
              </a:rPr>
              <a:t> </a:t>
            </a:r>
            <a:r>
              <a:rPr lang="el-GR" sz="2400" i="1" dirty="0">
                <a:latin typeface="Times New Roman" pitchFamily="18" charset="0"/>
                <a:cs typeface="Times New Roman" pitchFamily="18" charset="0"/>
              </a:rPr>
              <a:t>                                                                                    </a:t>
            </a:r>
            <a:r>
              <a:rPr lang="en-US" sz="2400" i="1" dirty="0">
                <a:latin typeface="Times New Roman" pitchFamily="18" charset="0"/>
                <a:cs typeface="Times New Roman" pitchFamily="18" charset="0"/>
              </a:rPr>
              <a:t>   </a:t>
            </a:r>
            <a:r>
              <a:rPr lang="el-GR" sz="2400" i="1" dirty="0">
                <a:latin typeface="Times New Roman" pitchFamily="18" charset="0"/>
                <a:cs typeface="Times New Roman" pitchFamily="18" charset="0"/>
              </a:rPr>
              <a:t>Θεσσαλονίκη 2020</a:t>
            </a:r>
            <a:endParaRPr lang="en-US" sz="2400" i="1" dirty="0">
              <a:latin typeface="Times New Roman" pitchFamily="18" charset="0"/>
              <a:cs typeface="Times New Roman" pitchFamily="18" charset="0"/>
            </a:endParaRPr>
          </a:p>
          <a:p>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coronovirus</a:t>
            </a:r>
            <a:r>
              <a:rPr lang="en-US" sz="2400" i="1" dirty="0">
                <a:latin typeface="Times New Roman" pitchFamily="18" charset="0"/>
                <a:cs typeface="Times New Roman" pitchFamily="18" charset="0"/>
              </a:rPr>
              <a:t> times)</a:t>
            </a:r>
            <a:endParaRPr lang="el-GR" sz="2400" i="1" dirty="0">
              <a:latin typeface="Times New Roman" pitchFamily="18" charset="0"/>
              <a:cs typeface="Times New Roman" pitchFamily="18" charset="0"/>
            </a:endParaRPr>
          </a:p>
        </p:txBody>
      </p:sp>
      <p:pic>
        <p:nvPicPr>
          <p:cNvPr id="6" name="5 - Εικόνα" descr="Σχέδιο χωρίς τίτλο (3).png"/>
          <p:cNvPicPr>
            <a:picLocks noChangeAspect="1"/>
          </p:cNvPicPr>
          <p:nvPr/>
        </p:nvPicPr>
        <p:blipFill>
          <a:blip r:embed="rId3"/>
          <a:stretch>
            <a:fillRect/>
          </a:stretch>
        </p:blipFill>
        <p:spPr>
          <a:xfrm>
            <a:off x="4649587" y="4043824"/>
            <a:ext cx="2733168" cy="256583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 Τίτλος"/>
          <p:cNvSpPr>
            <a:spLocks noGrp="1"/>
          </p:cNvSpPr>
          <p:nvPr>
            <p:ph type="title"/>
          </p:nvPr>
        </p:nvSpPr>
        <p:spPr/>
        <p:txBody>
          <a:bodyPr/>
          <a:lstStyle/>
          <a:p>
            <a:endParaRPr lang="el-GR" altLang="el-GR"/>
          </a:p>
        </p:txBody>
      </p:sp>
      <p:sp>
        <p:nvSpPr>
          <p:cNvPr id="15363" name="2 - Θέση περιεχομένου"/>
          <p:cNvSpPr>
            <a:spLocks noGrp="1"/>
          </p:cNvSpPr>
          <p:nvPr>
            <p:ph idx="1"/>
          </p:nvPr>
        </p:nvSpPr>
        <p:spPr/>
        <p:txBody>
          <a:bodyPr/>
          <a:lstStyle/>
          <a:p>
            <a:endParaRPr lang="el-GR" altLang="el-GR"/>
          </a:p>
        </p:txBody>
      </p:sp>
      <p:pic>
        <p:nvPicPr>
          <p:cNvPr id="15364" name="Picture 2" descr="C:\Users\Sofia\Pictures\introduction-to-clinical-research-9-7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286" y="0"/>
            <a:ext cx="1168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6565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209800" y="333376"/>
            <a:ext cx="7772400" cy="1223963"/>
          </a:xfrm>
        </p:spPr>
        <p:txBody>
          <a:bodyPr/>
          <a:lstStyle/>
          <a:p>
            <a:pPr eaLnBrk="1" hangingPunct="1"/>
            <a:r>
              <a:rPr lang="el-GR" altLang="el-GR" b="1"/>
              <a:t>Μελέτες φάσης Ι</a:t>
            </a:r>
            <a:endParaRPr lang="en-US" altLang="el-GR" b="1"/>
          </a:p>
        </p:txBody>
      </p:sp>
      <p:sp>
        <p:nvSpPr>
          <p:cNvPr id="16387" name="Rectangle 3"/>
          <p:cNvSpPr>
            <a:spLocks noGrp="1" noChangeArrowheads="1"/>
          </p:cNvSpPr>
          <p:nvPr>
            <p:ph type="body" idx="1"/>
          </p:nvPr>
        </p:nvSpPr>
        <p:spPr>
          <a:xfrm>
            <a:off x="1919288" y="1628776"/>
            <a:ext cx="8062912" cy="4467225"/>
          </a:xfrm>
        </p:spPr>
        <p:txBody>
          <a:bodyPr/>
          <a:lstStyle/>
          <a:p>
            <a:pPr eaLnBrk="1" hangingPunct="1">
              <a:lnSpc>
                <a:spcPct val="90000"/>
              </a:lnSpc>
              <a:buFontTx/>
              <a:buNone/>
            </a:pPr>
            <a:r>
              <a:rPr lang="en-US" altLang="el-GR" dirty="0">
                <a:solidFill>
                  <a:srgbClr val="FF0000"/>
                </a:solidFill>
              </a:rPr>
              <a:t>               </a:t>
            </a:r>
            <a:r>
              <a:rPr lang="el-GR" altLang="el-GR" b="1" i="1" dirty="0">
                <a:latin typeface="Arial" panose="020B0604020202020204" pitchFamily="34" charset="0"/>
                <a:cs typeface="Arial" panose="020B0604020202020204" pitchFamily="34" charset="0"/>
              </a:rPr>
              <a:t>Σκοπός</a:t>
            </a:r>
            <a:r>
              <a:rPr lang="el-GR" altLang="el-GR" dirty="0">
                <a:solidFill>
                  <a:srgbClr val="FF0000"/>
                </a:solidFill>
              </a:rPr>
              <a:t> </a:t>
            </a:r>
          </a:p>
          <a:p>
            <a:pPr eaLnBrk="1" hangingPunct="1">
              <a:lnSpc>
                <a:spcPct val="90000"/>
              </a:lnSpc>
              <a:buFontTx/>
              <a:buNone/>
            </a:pPr>
            <a:r>
              <a:rPr lang="el-GR" altLang="el-GR" dirty="0"/>
              <a:t>                  </a:t>
            </a:r>
            <a:r>
              <a:rPr lang="el-GR" altLang="el-GR" sz="2400" dirty="0"/>
              <a:t>1. σχέσης δόσης /τοξικότητας </a:t>
            </a:r>
          </a:p>
          <a:p>
            <a:pPr eaLnBrk="1" hangingPunct="1">
              <a:lnSpc>
                <a:spcPct val="90000"/>
              </a:lnSpc>
              <a:buFontTx/>
              <a:buNone/>
            </a:pPr>
            <a:r>
              <a:rPr lang="el-GR" altLang="el-GR" sz="2400" dirty="0"/>
              <a:t>                  </a:t>
            </a:r>
            <a:r>
              <a:rPr lang="en-US" altLang="el-GR" sz="2400" dirty="0"/>
              <a:t>   </a:t>
            </a:r>
            <a:r>
              <a:rPr lang="el-GR" altLang="el-GR" sz="2400" dirty="0"/>
              <a:t>2. καθορισμός της </a:t>
            </a:r>
            <a:r>
              <a:rPr lang="el-GR" altLang="el-GR" sz="2400" dirty="0" err="1"/>
              <a:t>δοσοπεριοριστικής</a:t>
            </a:r>
            <a:r>
              <a:rPr lang="el-GR" altLang="el-GR" sz="2400" dirty="0"/>
              <a:t>    </a:t>
            </a:r>
          </a:p>
          <a:p>
            <a:pPr eaLnBrk="1" hangingPunct="1">
              <a:lnSpc>
                <a:spcPct val="90000"/>
              </a:lnSpc>
              <a:buFontTx/>
              <a:buNone/>
            </a:pPr>
            <a:r>
              <a:rPr lang="el-GR" altLang="el-GR" sz="2400" dirty="0"/>
              <a:t>                      </a:t>
            </a:r>
            <a:r>
              <a:rPr lang="en-US" altLang="el-GR" sz="2400" dirty="0"/>
              <a:t>   </a:t>
            </a:r>
            <a:r>
              <a:rPr lang="el-GR" altLang="el-GR" sz="2400" dirty="0"/>
              <a:t>τοξικότητας της θεραπείας</a:t>
            </a:r>
          </a:p>
          <a:p>
            <a:pPr eaLnBrk="1" hangingPunct="1">
              <a:lnSpc>
                <a:spcPct val="90000"/>
              </a:lnSpc>
              <a:buFontTx/>
              <a:buNone/>
            </a:pPr>
            <a:r>
              <a:rPr lang="el-GR" altLang="el-GR" sz="2400" dirty="0">
                <a:solidFill>
                  <a:srgbClr val="FF0000"/>
                </a:solidFill>
              </a:rPr>
              <a:t>                     </a:t>
            </a:r>
            <a:r>
              <a:rPr lang="en-US" altLang="el-GR" sz="2400" dirty="0">
                <a:solidFill>
                  <a:srgbClr val="FF0000"/>
                </a:solidFill>
              </a:rPr>
              <a:t>   </a:t>
            </a:r>
            <a:r>
              <a:rPr lang="el-GR" altLang="el-GR" sz="2400" dirty="0">
                <a:solidFill>
                  <a:srgbClr val="FF0000"/>
                </a:solidFill>
              </a:rPr>
              <a:t> (</a:t>
            </a:r>
            <a:r>
              <a:rPr lang="en-US" altLang="el-GR" sz="2400" dirty="0">
                <a:solidFill>
                  <a:srgbClr val="FF0000"/>
                </a:solidFill>
              </a:rPr>
              <a:t>DLT dose limiting toxicity</a:t>
            </a:r>
            <a:r>
              <a:rPr lang="el-GR" altLang="el-GR" sz="2400" dirty="0">
                <a:solidFill>
                  <a:srgbClr val="FF0000"/>
                </a:solidFill>
              </a:rPr>
              <a:t>) </a:t>
            </a:r>
            <a:endParaRPr lang="en-US" altLang="el-GR" sz="2400" dirty="0">
              <a:solidFill>
                <a:srgbClr val="FF0000"/>
              </a:solidFill>
            </a:endParaRPr>
          </a:p>
          <a:p>
            <a:pPr eaLnBrk="1" hangingPunct="1">
              <a:lnSpc>
                <a:spcPct val="90000"/>
              </a:lnSpc>
              <a:buFontTx/>
              <a:buNone/>
            </a:pPr>
            <a:r>
              <a:rPr lang="el-GR" altLang="el-GR" sz="2400" dirty="0"/>
              <a:t> </a:t>
            </a:r>
          </a:p>
          <a:p>
            <a:pPr eaLnBrk="1" hangingPunct="1">
              <a:lnSpc>
                <a:spcPct val="90000"/>
              </a:lnSpc>
              <a:buFontTx/>
              <a:buNone/>
            </a:pPr>
            <a:r>
              <a:rPr lang="el-GR" altLang="el-GR" sz="2400" dirty="0"/>
              <a:t>                </a:t>
            </a:r>
            <a:r>
              <a:rPr lang="en-US" altLang="el-GR" sz="2400" dirty="0"/>
              <a:t>    </a:t>
            </a:r>
            <a:r>
              <a:rPr lang="el-GR" altLang="el-GR" sz="2400" dirty="0"/>
              <a:t> 3. καθορισμός της  μέγιστης ανεκτής    </a:t>
            </a:r>
          </a:p>
          <a:p>
            <a:pPr eaLnBrk="1" hangingPunct="1">
              <a:lnSpc>
                <a:spcPct val="90000"/>
              </a:lnSpc>
              <a:buFontTx/>
              <a:buNone/>
            </a:pPr>
            <a:r>
              <a:rPr lang="el-GR" altLang="el-GR" sz="2400" dirty="0"/>
              <a:t>                     </a:t>
            </a:r>
            <a:r>
              <a:rPr lang="en-US" altLang="el-GR" sz="2400" dirty="0"/>
              <a:t>    </a:t>
            </a:r>
            <a:r>
              <a:rPr lang="el-GR" altLang="el-GR" sz="2400" dirty="0"/>
              <a:t>δόσης της θεραπείας </a:t>
            </a:r>
          </a:p>
          <a:p>
            <a:pPr eaLnBrk="1" hangingPunct="1">
              <a:lnSpc>
                <a:spcPct val="90000"/>
              </a:lnSpc>
              <a:buFontTx/>
              <a:buNone/>
            </a:pPr>
            <a:r>
              <a:rPr lang="el-GR" altLang="el-GR" sz="2400" dirty="0">
                <a:solidFill>
                  <a:srgbClr val="FF0000"/>
                </a:solidFill>
              </a:rPr>
              <a:t>                     </a:t>
            </a:r>
            <a:r>
              <a:rPr lang="en-US" altLang="el-GR" sz="2400" dirty="0">
                <a:solidFill>
                  <a:srgbClr val="FF0000"/>
                </a:solidFill>
              </a:rPr>
              <a:t>   </a:t>
            </a:r>
            <a:r>
              <a:rPr lang="el-GR" altLang="el-GR" sz="2400" dirty="0">
                <a:solidFill>
                  <a:srgbClr val="FF0000"/>
                </a:solidFill>
              </a:rPr>
              <a:t>(</a:t>
            </a:r>
            <a:r>
              <a:rPr lang="en-US" altLang="el-GR" sz="2400" dirty="0">
                <a:solidFill>
                  <a:srgbClr val="FF0000"/>
                </a:solidFill>
              </a:rPr>
              <a:t>MTD maximum tolerated dose</a:t>
            </a:r>
            <a:r>
              <a:rPr lang="el-GR" altLang="el-GR" sz="2400" dirty="0">
                <a:solidFill>
                  <a:srgbClr val="FF0000"/>
                </a:solidFill>
              </a:rPr>
              <a:t>)</a:t>
            </a:r>
            <a:endParaRPr lang="en-GB" altLang="el-GR" sz="2400" dirty="0">
              <a:solidFill>
                <a:srgbClr val="FF0000"/>
              </a:solidFill>
            </a:endParaRPr>
          </a:p>
        </p:txBody>
      </p:sp>
    </p:spTree>
    <p:extLst>
      <p:ext uri="{BB962C8B-B14F-4D97-AF65-F5344CB8AC3E}">
        <p14:creationId xmlns:p14="http://schemas.microsoft.com/office/powerpoint/2010/main" val="680586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711200" y="468922"/>
            <a:ext cx="10566400" cy="682015"/>
          </a:xfrm>
        </p:spPr>
        <p:txBody>
          <a:bodyPr/>
          <a:lstStyle/>
          <a:p>
            <a:pPr eaLnBrk="1" hangingPunct="1"/>
            <a:r>
              <a:rPr lang="en-US" altLang="el-GR" b="1" dirty="0"/>
              <a:t>Dose Limiting Toxicity (DLT)</a:t>
            </a:r>
            <a:endParaRPr lang="en-GB" altLang="el-GR" b="1" dirty="0"/>
          </a:p>
        </p:txBody>
      </p:sp>
      <p:sp>
        <p:nvSpPr>
          <p:cNvPr id="17411" name="Rectangle 3"/>
          <p:cNvSpPr>
            <a:spLocks noGrp="1" noChangeArrowheads="1"/>
          </p:cNvSpPr>
          <p:nvPr>
            <p:ph type="body" idx="1"/>
          </p:nvPr>
        </p:nvSpPr>
        <p:spPr/>
        <p:txBody>
          <a:bodyPr/>
          <a:lstStyle/>
          <a:p>
            <a:pPr eaLnBrk="1" hangingPunct="1"/>
            <a:r>
              <a:rPr lang="en-US" altLang="el-GR" dirty="0"/>
              <a:t> </a:t>
            </a:r>
            <a:r>
              <a:rPr lang="el-GR" altLang="el-GR" dirty="0"/>
              <a:t>Μη αιματολογική βαθμού 3-4 τοξικότητα (εκτός από αλωπεκία, </a:t>
            </a:r>
            <a:r>
              <a:rPr lang="en-US" altLang="el-GR" dirty="0"/>
              <a:t>  </a:t>
            </a:r>
          </a:p>
          <a:p>
            <a:pPr eaLnBrk="1" hangingPunct="1">
              <a:buNone/>
            </a:pPr>
            <a:r>
              <a:rPr lang="en-US" altLang="el-GR" dirty="0"/>
              <a:t>    </a:t>
            </a:r>
            <a:r>
              <a:rPr lang="el-GR" altLang="el-GR" dirty="0"/>
              <a:t>ναυτία)</a:t>
            </a:r>
          </a:p>
          <a:p>
            <a:pPr eaLnBrk="1" hangingPunct="1"/>
            <a:r>
              <a:rPr lang="en-US" altLang="el-GR" dirty="0"/>
              <a:t> </a:t>
            </a:r>
            <a:r>
              <a:rPr lang="el-GR" altLang="el-GR" dirty="0"/>
              <a:t>Απόλυτος αριθμός ουδετερόφυλα&lt;500/μΙ για &gt;7 ημέρες</a:t>
            </a:r>
          </a:p>
          <a:p>
            <a:pPr eaLnBrk="1" hangingPunct="1"/>
            <a:r>
              <a:rPr lang="en-US" altLang="el-GR" dirty="0"/>
              <a:t> </a:t>
            </a:r>
            <a:r>
              <a:rPr lang="el-GR" altLang="el-GR" dirty="0"/>
              <a:t>Εμπύρετος </a:t>
            </a:r>
            <a:r>
              <a:rPr lang="el-GR" altLang="el-GR" dirty="0" err="1"/>
              <a:t>ουδετεροπενία</a:t>
            </a:r>
            <a:endParaRPr lang="el-GR" altLang="el-GR" dirty="0"/>
          </a:p>
          <a:p>
            <a:pPr eaLnBrk="1" hangingPunct="1"/>
            <a:r>
              <a:rPr lang="en-US" altLang="el-GR" dirty="0"/>
              <a:t> </a:t>
            </a:r>
            <a:r>
              <a:rPr lang="el-GR" altLang="el-GR" dirty="0" err="1"/>
              <a:t>Θρομβοπενία</a:t>
            </a:r>
            <a:r>
              <a:rPr lang="el-GR" altLang="el-GR" dirty="0"/>
              <a:t> </a:t>
            </a:r>
            <a:r>
              <a:rPr lang="en-US" altLang="el-GR" dirty="0"/>
              <a:t>grade IV</a:t>
            </a:r>
            <a:endParaRPr lang="en-GB" altLang="el-GR" dirty="0"/>
          </a:p>
        </p:txBody>
      </p:sp>
    </p:spTree>
    <p:extLst>
      <p:ext uri="{BB962C8B-B14F-4D97-AF65-F5344CB8AC3E}">
        <p14:creationId xmlns:p14="http://schemas.microsoft.com/office/powerpoint/2010/main" val="3564852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l-GR" sz="4000"/>
              <a:t>Maximal Tolerated Dose (MTD)</a:t>
            </a:r>
            <a:endParaRPr lang="en-GB" altLang="el-GR" sz="4000"/>
          </a:p>
        </p:txBody>
      </p:sp>
      <p:sp>
        <p:nvSpPr>
          <p:cNvPr id="18435" name="Rectangle 3"/>
          <p:cNvSpPr>
            <a:spLocks noGrp="1" noChangeArrowheads="1"/>
          </p:cNvSpPr>
          <p:nvPr>
            <p:ph type="body" idx="1"/>
          </p:nvPr>
        </p:nvSpPr>
        <p:spPr/>
        <p:txBody>
          <a:bodyPr/>
          <a:lstStyle/>
          <a:p>
            <a:pPr eaLnBrk="1" hangingPunct="1"/>
            <a:r>
              <a:rPr lang="en-US" altLang="el-GR" dirty="0"/>
              <a:t> </a:t>
            </a:r>
            <a:r>
              <a:rPr lang="el-GR" altLang="el-GR" dirty="0"/>
              <a:t>Επίπεδο δόσης το οποίο σύμφωνα με συγκεκριμένο σχεδιασμό </a:t>
            </a:r>
            <a:r>
              <a:rPr lang="en-US" altLang="el-GR" dirty="0"/>
              <a:t>  </a:t>
            </a:r>
          </a:p>
          <a:p>
            <a:pPr eaLnBrk="1" hangingPunct="1">
              <a:buNone/>
            </a:pPr>
            <a:r>
              <a:rPr lang="en-US" altLang="el-GR" dirty="0"/>
              <a:t>    </a:t>
            </a:r>
            <a:r>
              <a:rPr lang="el-GR" altLang="el-GR" dirty="0"/>
              <a:t>συνδέεται με ανεκτή τοξικότητα </a:t>
            </a:r>
          </a:p>
          <a:p>
            <a:pPr eaLnBrk="1" hangingPunct="1">
              <a:buFontTx/>
              <a:buNone/>
            </a:pPr>
            <a:r>
              <a:rPr lang="el-GR" altLang="el-GR" sz="1800" dirty="0"/>
              <a:t>      Π.χ</a:t>
            </a:r>
            <a:r>
              <a:rPr lang="el-GR" altLang="el-GR" dirty="0"/>
              <a:t>. </a:t>
            </a:r>
            <a:r>
              <a:rPr lang="en-US" altLang="el-GR" dirty="0">
                <a:solidFill>
                  <a:srgbClr val="FF0000"/>
                </a:solidFill>
              </a:rPr>
              <a:t>NCI</a:t>
            </a:r>
            <a:r>
              <a:rPr lang="en-US" altLang="el-GR" dirty="0">
                <a:solidFill>
                  <a:schemeClr val="hlink"/>
                </a:solidFill>
              </a:rPr>
              <a:t> </a:t>
            </a:r>
          </a:p>
          <a:p>
            <a:pPr eaLnBrk="1" hangingPunct="1">
              <a:buFontTx/>
              <a:buNone/>
            </a:pPr>
            <a:r>
              <a:rPr lang="el-GR" altLang="el-GR" sz="2400" dirty="0"/>
              <a:t>    Τοξικότητα βαθμού &gt;3 σε όχι περισσότερους από 1 στους 3 ασθενείς</a:t>
            </a:r>
            <a:endParaRPr lang="en-GB" altLang="el-GR" sz="2400" dirty="0"/>
          </a:p>
        </p:txBody>
      </p:sp>
    </p:spTree>
    <p:extLst>
      <p:ext uri="{BB962C8B-B14F-4D97-AF65-F5344CB8AC3E}">
        <p14:creationId xmlns:p14="http://schemas.microsoft.com/office/powerpoint/2010/main" val="3909609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11200" y="445476"/>
            <a:ext cx="10566400" cy="1148862"/>
          </a:xfrm>
        </p:spPr>
        <p:txBody>
          <a:bodyPr/>
          <a:lstStyle/>
          <a:p>
            <a:pPr eaLnBrk="1" hangingPunct="1"/>
            <a:r>
              <a:rPr lang="el-GR" altLang="el-GR" b="1" dirty="0"/>
              <a:t>Μελέτες φάσης </a:t>
            </a:r>
            <a:r>
              <a:rPr lang="en-US" altLang="el-GR" b="1" dirty="0"/>
              <a:t>  </a:t>
            </a:r>
            <a:r>
              <a:rPr lang="el-GR" altLang="el-GR" b="1" dirty="0"/>
              <a:t>Ι</a:t>
            </a:r>
            <a:endParaRPr lang="en-US" altLang="el-GR" b="1" dirty="0"/>
          </a:p>
        </p:txBody>
      </p:sp>
      <p:sp>
        <p:nvSpPr>
          <p:cNvPr id="19459" name="Rectangle 3"/>
          <p:cNvSpPr>
            <a:spLocks noGrp="1" noChangeArrowheads="1"/>
          </p:cNvSpPr>
          <p:nvPr>
            <p:ph type="body" idx="1"/>
          </p:nvPr>
        </p:nvSpPr>
        <p:spPr/>
        <p:txBody>
          <a:bodyPr/>
          <a:lstStyle/>
          <a:p>
            <a:pPr eaLnBrk="1" hangingPunct="1">
              <a:buFontTx/>
              <a:buNone/>
            </a:pPr>
            <a:r>
              <a:rPr lang="el-GR" altLang="el-GR" dirty="0"/>
              <a:t>Συμμετέχουν </a:t>
            </a:r>
            <a:endParaRPr lang="en-US" altLang="el-GR" dirty="0"/>
          </a:p>
          <a:p>
            <a:pPr eaLnBrk="1" hangingPunct="1">
              <a:buFontTx/>
              <a:buNone/>
            </a:pPr>
            <a:endParaRPr lang="en-US" altLang="el-GR" dirty="0"/>
          </a:p>
          <a:p>
            <a:pPr eaLnBrk="1" hangingPunct="1"/>
            <a:r>
              <a:rPr lang="el-GR" altLang="el-GR" dirty="0"/>
              <a:t>Μικρές ομάδες ασθενών </a:t>
            </a:r>
          </a:p>
          <a:p>
            <a:pPr eaLnBrk="1" hangingPunct="1"/>
            <a:r>
              <a:rPr lang="el-GR" altLang="el-GR" dirty="0"/>
              <a:t>Με ανθεκτική νόσο στις καθιερωμένες θεραπείες  </a:t>
            </a:r>
          </a:p>
          <a:p>
            <a:pPr eaLnBrk="1" hangingPunct="1"/>
            <a:r>
              <a:rPr lang="el-GR" altLang="el-GR" dirty="0"/>
              <a:t>Συμμετέχουν με την συναίνεσή τους </a:t>
            </a:r>
          </a:p>
        </p:txBody>
      </p:sp>
    </p:spTree>
    <p:extLst>
      <p:ext uri="{BB962C8B-B14F-4D97-AF65-F5344CB8AC3E}">
        <p14:creationId xmlns:p14="http://schemas.microsoft.com/office/powerpoint/2010/main" val="1963923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l-GR" altLang="el-GR" b="1"/>
              <a:t>Μελέτες φάσης</a:t>
            </a:r>
            <a:r>
              <a:rPr lang="en-US" altLang="el-GR" b="1"/>
              <a:t>  </a:t>
            </a:r>
            <a:r>
              <a:rPr lang="el-GR" altLang="el-GR" b="1"/>
              <a:t> Ι</a:t>
            </a:r>
            <a:endParaRPr lang="en-US" altLang="el-GR" b="1"/>
          </a:p>
        </p:txBody>
      </p:sp>
      <p:sp>
        <p:nvSpPr>
          <p:cNvPr id="20483" name="Rectangle 3"/>
          <p:cNvSpPr>
            <a:spLocks noGrp="1" noChangeArrowheads="1"/>
          </p:cNvSpPr>
          <p:nvPr>
            <p:ph type="body" idx="1"/>
          </p:nvPr>
        </p:nvSpPr>
        <p:spPr/>
        <p:txBody>
          <a:bodyPr/>
          <a:lstStyle/>
          <a:p>
            <a:pPr eaLnBrk="1" hangingPunct="1">
              <a:lnSpc>
                <a:spcPct val="90000"/>
              </a:lnSpc>
            </a:pPr>
            <a:r>
              <a:rPr lang="el-GR" altLang="el-GR"/>
              <a:t>Η αρχική δόση είναι το 1/10  (</a:t>
            </a:r>
            <a:r>
              <a:rPr lang="en-US" altLang="el-GR"/>
              <a:t>LD</a:t>
            </a:r>
            <a:r>
              <a:rPr lang="el-GR" altLang="el-GR"/>
              <a:t>10) της δόσης που προκαλεί θανατηφόρα τοξικότητα σε πειραματόζωα. </a:t>
            </a:r>
          </a:p>
          <a:p>
            <a:pPr eaLnBrk="1" hangingPunct="1">
              <a:lnSpc>
                <a:spcPct val="90000"/>
              </a:lnSpc>
            </a:pPr>
            <a:r>
              <a:rPr lang="el-GR" altLang="el-GR"/>
              <a:t>Ομάδα ασθενών (3-6) </a:t>
            </a:r>
          </a:p>
          <a:p>
            <a:pPr eaLnBrk="1" hangingPunct="1">
              <a:lnSpc>
                <a:spcPct val="90000"/>
              </a:lnSpc>
            </a:pPr>
            <a:r>
              <a:rPr lang="el-GR" altLang="el-GR"/>
              <a:t>Δοσοπεριοριστική τοξικότητα (</a:t>
            </a:r>
            <a:r>
              <a:rPr lang="en-US" altLang="el-GR"/>
              <a:t>DLT</a:t>
            </a:r>
            <a:r>
              <a:rPr lang="el-GR" altLang="el-GR"/>
              <a:t>) </a:t>
            </a:r>
          </a:p>
          <a:p>
            <a:pPr eaLnBrk="1" hangingPunct="1">
              <a:lnSpc>
                <a:spcPct val="90000"/>
              </a:lnSpc>
            </a:pPr>
            <a:r>
              <a:rPr lang="el-GR" altLang="el-GR"/>
              <a:t>Κώδικας </a:t>
            </a:r>
            <a:r>
              <a:rPr lang="en-US" altLang="el-GR"/>
              <a:t>Fibonacci</a:t>
            </a:r>
            <a:r>
              <a:rPr lang="el-GR" altLang="el-GR"/>
              <a:t> </a:t>
            </a:r>
          </a:p>
          <a:p>
            <a:pPr eaLnBrk="1" hangingPunct="1">
              <a:lnSpc>
                <a:spcPct val="90000"/>
              </a:lnSpc>
            </a:pPr>
            <a:r>
              <a:rPr lang="el-GR" altLang="el-GR"/>
              <a:t>Μέγιστη ανεκτή δόση (</a:t>
            </a:r>
            <a:r>
              <a:rPr lang="en-US" altLang="el-GR"/>
              <a:t>MTD</a:t>
            </a:r>
            <a:r>
              <a:rPr lang="el-GR" altLang="el-GR"/>
              <a:t>) </a:t>
            </a:r>
            <a:r>
              <a:rPr lang="en-US" altLang="el-GR"/>
              <a:t>maximum tolerated dose</a:t>
            </a:r>
            <a:r>
              <a:rPr lang="el-GR" altLang="el-GR"/>
              <a:t>.</a:t>
            </a:r>
            <a:endParaRPr lang="en-GB" altLang="el-GR"/>
          </a:p>
          <a:p>
            <a:pPr eaLnBrk="1" hangingPunct="1">
              <a:lnSpc>
                <a:spcPct val="90000"/>
              </a:lnSpc>
            </a:pPr>
            <a:endParaRPr lang="en-GB" altLang="el-GR"/>
          </a:p>
        </p:txBody>
      </p:sp>
    </p:spTree>
    <p:extLst>
      <p:ext uri="{BB962C8B-B14F-4D97-AF65-F5344CB8AC3E}">
        <p14:creationId xmlns:p14="http://schemas.microsoft.com/office/powerpoint/2010/main" val="1014563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l-GR" altLang="el-GR" b="1"/>
              <a:t>Αύξηση δόσης</a:t>
            </a:r>
            <a:endParaRPr lang="en-GB" altLang="el-GR" b="1"/>
          </a:p>
        </p:txBody>
      </p:sp>
      <p:sp>
        <p:nvSpPr>
          <p:cNvPr id="22531" name="Rectangle 3"/>
          <p:cNvSpPr>
            <a:spLocks noGrp="1" noChangeArrowheads="1"/>
          </p:cNvSpPr>
          <p:nvPr>
            <p:ph type="body" idx="1"/>
          </p:nvPr>
        </p:nvSpPr>
        <p:spPr/>
        <p:txBody>
          <a:bodyPr/>
          <a:lstStyle/>
          <a:p>
            <a:pPr eaLnBrk="1" hangingPunct="1"/>
            <a:r>
              <a:rPr lang="el-GR" altLang="el-GR" sz="2400"/>
              <a:t>Επίπεδο 2:   100% αύξηση από επίπεδο  1</a:t>
            </a:r>
          </a:p>
          <a:p>
            <a:pPr eaLnBrk="1" hangingPunct="1"/>
            <a:r>
              <a:rPr lang="el-GR" altLang="el-GR" sz="2400"/>
              <a:t>Επίπεδο 3:     67% αύξηση από επίπεδο  2</a:t>
            </a:r>
          </a:p>
          <a:p>
            <a:pPr eaLnBrk="1" hangingPunct="1"/>
            <a:r>
              <a:rPr lang="el-GR" altLang="el-GR" sz="2400"/>
              <a:t>Επίπεδο 4:     50% αύξηση από επίπεδο  3</a:t>
            </a:r>
          </a:p>
          <a:p>
            <a:pPr eaLnBrk="1" hangingPunct="1"/>
            <a:r>
              <a:rPr lang="el-GR" altLang="el-GR" sz="2400"/>
              <a:t>Επίπεδο 5:     40% αύξηση από επίπεδο  4</a:t>
            </a:r>
          </a:p>
          <a:p>
            <a:pPr eaLnBrk="1" hangingPunct="1">
              <a:buFontTx/>
              <a:buNone/>
            </a:pPr>
            <a:endParaRPr lang="el-GR" altLang="el-GR" sz="2400"/>
          </a:p>
          <a:p>
            <a:pPr eaLnBrk="1" hangingPunct="1">
              <a:buFontTx/>
              <a:buNone/>
            </a:pPr>
            <a:r>
              <a:rPr lang="el-GR" altLang="el-GR" sz="2400"/>
              <a:t>Στη συνέχεια αύξηση 33% αύξηση στο προηγούμενο επίπεδο</a:t>
            </a:r>
            <a:endParaRPr lang="en-GB" altLang="el-GR" sz="2400"/>
          </a:p>
        </p:txBody>
      </p:sp>
    </p:spTree>
    <p:extLst>
      <p:ext uri="{BB962C8B-B14F-4D97-AF65-F5344CB8AC3E}">
        <p14:creationId xmlns:p14="http://schemas.microsoft.com/office/powerpoint/2010/main" val="2006479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l-GR" altLang="el-GR" b="1"/>
              <a:t>Μελέτες φάσης ΙΙ</a:t>
            </a:r>
            <a:endParaRPr lang="en-US" altLang="el-GR" b="1"/>
          </a:p>
        </p:txBody>
      </p:sp>
      <p:sp>
        <p:nvSpPr>
          <p:cNvPr id="23555" name="Rectangle 3"/>
          <p:cNvSpPr>
            <a:spLocks noGrp="1" noChangeArrowheads="1"/>
          </p:cNvSpPr>
          <p:nvPr>
            <p:ph type="body" idx="1"/>
          </p:nvPr>
        </p:nvSpPr>
        <p:spPr/>
        <p:txBody>
          <a:bodyPr/>
          <a:lstStyle/>
          <a:p>
            <a:pPr eaLnBrk="1" hangingPunct="1">
              <a:buFontTx/>
              <a:buNone/>
            </a:pPr>
            <a:endParaRPr lang="el-GR" altLang="el-GR"/>
          </a:p>
          <a:p>
            <a:pPr eaLnBrk="1" hangingPunct="1"/>
            <a:r>
              <a:rPr lang="el-GR" altLang="el-GR"/>
              <a:t>Πόσο καλά δρα ένα φάρμακο?</a:t>
            </a:r>
          </a:p>
          <a:p>
            <a:pPr eaLnBrk="1" hangingPunct="1"/>
            <a:r>
              <a:rPr lang="el-GR" altLang="el-GR"/>
              <a:t>Ασφάλεια?</a:t>
            </a:r>
          </a:p>
          <a:p>
            <a:pPr eaLnBrk="1" hangingPunct="1"/>
            <a:r>
              <a:rPr lang="el-GR" altLang="el-GR"/>
              <a:t>Αποτελεσματικότητα?</a:t>
            </a:r>
          </a:p>
        </p:txBody>
      </p:sp>
    </p:spTree>
    <p:extLst>
      <p:ext uri="{BB962C8B-B14F-4D97-AF65-F5344CB8AC3E}">
        <p14:creationId xmlns:p14="http://schemas.microsoft.com/office/powerpoint/2010/main" val="3152142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l-GR" altLang="el-GR" b="1"/>
              <a:t>Μελέτες φάσης ΙΙ</a:t>
            </a:r>
          </a:p>
        </p:txBody>
      </p:sp>
      <p:sp>
        <p:nvSpPr>
          <p:cNvPr id="24579" name="Rectangle 3"/>
          <p:cNvSpPr>
            <a:spLocks noGrp="1" noChangeArrowheads="1"/>
          </p:cNvSpPr>
          <p:nvPr>
            <p:ph type="body" idx="1"/>
          </p:nvPr>
        </p:nvSpPr>
        <p:spPr/>
        <p:txBody>
          <a:bodyPr/>
          <a:lstStyle/>
          <a:p>
            <a:pPr eaLnBrk="1" hangingPunct="1"/>
            <a:r>
              <a:rPr lang="el-GR" altLang="el-GR" dirty="0"/>
              <a:t>Συμμετέχουν ασθενείς με μια ομάδα αντιπροσωπευτικών νεοπλασμάτων.</a:t>
            </a:r>
          </a:p>
          <a:p>
            <a:pPr eaLnBrk="1" hangingPunct="1"/>
            <a:r>
              <a:rPr lang="el-GR" altLang="el-GR" dirty="0"/>
              <a:t>Κύριος σκοπός είναι ο καθορισμός των νεοπλασμάτων στα οποία το νέο φάρμακο εμφανίζει σημαντική δραστικότητα καθώς και ο αποτελεσματικότερος τρόπος χορήγησής τους. </a:t>
            </a:r>
          </a:p>
          <a:p>
            <a:pPr eaLnBrk="1" hangingPunct="1"/>
            <a:r>
              <a:rPr lang="el-GR" altLang="el-GR" dirty="0"/>
              <a:t>Κύριος στόχος είναι ο προσδιορισμός του ποσοστού απάντησης</a:t>
            </a:r>
            <a:endParaRPr lang="en-US" altLang="el-GR" dirty="0"/>
          </a:p>
          <a:p>
            <a:pPr marL="0" indent="0" eaLnBrk="1" hangingPunct="1">
              <a:buNone/>
            </a:pPr>
            <a:r>
              <a:rPr lang="en-US" altLang="el-GR" dirty="0"/>
              <a:t>     ( RR)</a:t>
            </a:r>
            <a:endParaRPr lang="en-GB" altLang="el-GR" dirty="0"/>
          </a:p>
          <a:p>
            <a:pPr eaLnBrk="1" hangingPunct="1"/>
            <a:endParaRPr lang="en-GB" altLang="el-GR" dirty="0"/>
          </a:p>
        </p:txBody>
      </p:sp>
    </p:spTree>
    <p:extLst>
      <p:ext uri="{BB962C8B-B14F-4D97-AF65-F5344CB8AC3E}">
        <p14:creationId xmlns:p14="http://schemas.microsoft.com/office/powerpoint/2010/main" val="477857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l-GR" altLang="el-GR" b="1"/>
              <a:t>Προσοχή</a:t>
            </a:r>
            <a:endParaRPr lang="en-GB" altLang="el-GR" b="1"/>
          </a:p>
        </p:txBody>
      </p:sp>
      <p:sp>
        <p:nvSpPr>
          <p:cNvPr id="25603" name="Rectangle 3"/>
          <p:cNvSpPr>
            <a:spLocks noGrp="1" noChangeArrowheads="1"/>
          </p:cNvSpPr>
          <p:nvPr>
            <p:ph type="body" idx="1"/>
          </p:nvPr>
        </p:nvSpPr>
        <p:spPr/>
        <p:txBody>
          <a:bodyPr/>
          <a:lstStyle/>
          <a:p>
            <a:pPr eaLnBrk="1" hangingPunct="1"/>
            <a:r>
              <a:rPr lang="el-GR" altLang="el-GR"/>
              <a:t>Δεν περιμένουμε αλλαγή στην κλινική πράξη μόνο με το αποτέλεσμα μελέτης φάσης ΙΙ.</a:t>
            </a:r>
          </a:p>
          <a:p>
            <a:pPr eaLnBrk="1" hangingPunct="1">
              <a:buFontTx/>
              <a:buNone/>
            </a:pPr>
            <a:endParaRPr lang="el-GR" altLang="el-GR"/>
          </a:p>
          <a:p>
            <a:pPr eaLnBrk="1" hangingPunct="1"/>
            <a:r>
              <a:rPr lang="el-GR" altLang="el-GR"/>
              <a:t>Δεν υπάρχει στατιστικό μοντέλο φάσης ΙΙ μελέτης, ώστε να μην χρειαστεί, σωστά τυχαιοποιημένη φάσης ΙΙΙ μελέτη</a:t>
            </a:r>
            <a:endParaRPr lang="en-GB" altLang="el-GR"/>
          </a:p>
        </p:txBody>
      </p:sp>
    </p:spTree>
    <p:extLst>
      <p:ext uri="{BB962C8B-B14F-4D97-AF65-F5344CB8AC3E}">
        <p14:creationId xmlns:p14="http://schemas.microsoft.com/office/powerpoint/2010/main" val="3974847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208213" y="404814"/>
            <a:ext cx="7772400" cy="731837"/>
          </a:xfrm>
        </p:spPr>
        <p:txBody>
          <a:bodyPr/>
          <a:lstStyle/>
          <a:p>
            <a:pPr eaLnBrk="1" hangingPunct="1"/>
            <a:br>
              <a:rPr lang="el-GR" altLang="el-GR" sz="3600" dirty="0"/>
            </a:br>
            <a:r>
              <a:rPr lang="el-GR" altLang="el-GR" sz="3600" dirty="0"/>
              <a:t>Είδη Κλινικών Ερευνών</a:t>
            </a:r>
            <a:endParaRPr lang="en-AU" altLang="el-GR" sz="3600" dirty="0"/>
          </a:p>
        </p:txBody>
      </p:sp>
      <p:sp>
        <p:nvSpPr>
          <p:cNvPr id="6147" name="Rectangle 3"/>
          <p:cNvSpPr>
            <a:spLocks noGrp="1" noChangeArrowheads="1"/>
          </p:cNvSpPr>
          <p:nvPr>
            <p:ph type="body" idx="1"/>
          </p:nvPr>
        </p:nvSpPr>
        <p:spPr>
          <a:xfrm>
            <a:off x="1090245" y="1500554"/>
            <a:ext cx="10128739" cy="4736123"/>
          </a:xfrm>
        </p:spPr>
        <p:txBody>
          <a:bodyPr/>
          <a:lstStyle/>
          <a:p>
            <a:pPr eaLnBrk="1" hangingPunct="1">
              <a:lnSpc>
                <a:spcPct val="80000"/>
              </a:lnSpc>
            </a:pPr>
            <a:r>
              <a:rPr lang="el-GR" altLang="el-GR" sz="2400" dirty="0"/>
              <a:t>Στόχοι</a:t>
            </a:r>
          </a:p>
          <a:p>
            <a:pPr eaLnBrk="1" hangingPunct="1">
              <a:lnSpc>
                <a:spcPct val="80000"/>
              </a:lnSpc>
              <a:buFontTx/>
              <a:buNone/>
            </a:pPr>
            <a:r>
              <a:rPr lang="el-GR" altLang="el-GR" sz="2400" dirty="0"/>
              <a:t>                        Πρόληψη</a:t>
            </a:r>
          </a:p>
          <a:p>
            <a:pPr eaLnBrk="1" hangingPunct="1">
              <a:lnSpc>
                <a:spcPct val="80000"/>
              </a:lnSpc>
              <a:buFontTx/>
              <a:buNone/>
            </a:pPr>
            <a:r>
              <a:rPr lang="el-GR" altLang="el-GR" sz="2400" dirty="0"/>
              <a:t>                        Διάγνωση</a:t>
            </a:r>
          </a:p>
          <a:p>
            <a:pPr eaLnBrk="1" hangingPunct="1">
              <a:lnSpc>
                <a:spcPct val="80000"/>
              </a:lnSpc>
              <a:buFontTx/>
              <a:buNone/>
            </a:pPr>
            <a:r>
              <a:rPr lang="el-GR" altLang="el-GR" sz="2400" dirty="0"/>
              <a:t>                        Έλεγχος</a:t>
            </a:r>
            <a:r>
              <a:rPr lang="en-US" altLang="el-GR" sz="2400" dirty="0"/>
              <a:t> </a:t>
            </a:r>
            <a:r>
              <a:rPr lang="el-GR" altLang="el-GR" sz="2400" dirty="0"/>
              <a:t>νόσου/θεραπεία</a:t>
            </a:r>
            <a:endParaRPr lang="en-US" altLang="el-GR" sz="2400" dirty="0"/>
          </a:p>
          <a:p>
            <a:pPr eaLnBrk="1" hangingPunct="1">
              <a:lnSpc>
                <a:spcPct val="80000"/>
              </a:lnSpc>
              <a:buFontTx/>
              <a:buNone/>
            </a:pPr>
            <a:endParaRPr lang="el-GR" altLang="el-GR" sz="2400" dirty="0"/>
          </a:p>
          <a:p>
            <a:pPr eaLnBrk="1" hangingPunct="1">
              <a:lnSpc>
                <a:spcPct val="80000"/>
              </a:lnSpc>
            </a:pPr>
            <a:r>
              <a:rPr lang="el-GR" altLang="el-GR" sz="2400" dirty="0"/>
              <a:t>Περισσότερες κλινικές έρευνες σχετίζονται με τη θεραπευτική προσέγγιση:</a:t>
            </a:r>
          </a:p>
          <a:p>
            <a:pPr eaLnBrk="1" hangingPunct="1">
              <a:lnSpc>
                <a:spcPct val="80000"/>
              </a:lnSpc>
              <a:buFontTx/>
              <a:buNone/>
            </a:pPr>
            <a:r>
              <a:rPr lang="el-GR" altLang="el-GR" sz="2400" dirty="0"/>
              <a:t>                      Φαρμακευτική αγωγή</a:t>
            </a:r>
          </a:p>
          <a:p>
            <a:pPr eaLnBrk="1" hangingPunct="1">
              <a:lnSpc>
                <a:spcPct val="80000"/>
              </a:lnSpc>
              <a:buFontTx/>
              <a:buNone/>
            </a:pPr>
            <a:r>
              <a:rPr lang="el-GR" altLang="el-GR" sz="2400" dirty="0"/>
              <a:t>                      Χειρουργική </a:t>
            </a:r>
          </a:p>
          <a:p>
            <a:pPr eaLnBrk="1" hangingPunct="1">
              <a:lnSpc>
                <a:spcPct val="80000"/>
              </a:lnSpc>
              <a:buFontTx/>
              <a:buNone/>
            </a:pPr>
            <a:r>
              <a:rPr lang="el-GR" altLang="el-GR" sz="2400" dirty="0"/>
              <a:t>                      Άλλα  θεραπείες</a:t>
            </a:r>
          </a:p>
          <a:p>
            <a:pPr eaLnBrk="1" hangingPunct="1">
              <a:lnSpc>
                <a:spcPct val="80000"/>
              </a:lnSpc>
            </a:pPr>
            <a:endParaRPr lang="en-US" altLang="el-GR" sz="2400" dirty="0"/>
          </a:p>
          <a:p>
            <a:pPr eaLnBrk="1" hangingPunct="1">
              <a:lnSpc>
                <a:spcPct val="80000"/>
              </a:lnSpc>
              <a:buFontTx/>
              <a:buNone/>
            </a:pPr>
            <a:r>
              <a:rPr lang="en-US" altLang="el-GR" sz="2000" dirty="0"/>
              <a:t> </a:t>
            </a:r>
            <a:endParaRPr lang="en-AU" altLang="el-GR" sz="2000" dirty="0"/>
          </a:p>
        </p:txBody>
      </p:sp>
    </p:spTree>
    <p:extLst>
      <p:ext uri="{BB962C8B-B14F-4D97-AF65-F5344CB8AC3E}">
        <p14:creationId xmlns:p14="http://schemas.microsoft.com/office/powerpoint/2010/main" val="3106536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1 - Τίτλος">
            <a:extLst>
              <a:ext uri="{FF2B5EF4-FFF2-40B4-BE49-F238E27FC236}">
                <a16:creationId xmlns:a16="http://schemas.microsoft.com/office/drawing/2014/main" id="{08539F83-AF12-4946-8891-C91F0649922C}"/>
              </a:ext>
            </a:extLst>
          </p:cNvPr>
          <p:cNvSpPr>
            <a:spLocks noGrp="1"/>
          </p:cNvSpPr>
          <p:nvPr>
            <p:ph type="title"/>
          </p:nvPr>
        </p:nvSpPr>
        <p:spPr>
          <a:xfrm>
            <a:off x="1981200" y="1"/>
            <a:ext cx="8229600" cy="1349375"/>
          </a:xfrm>
        </p:spPr>
        <p:txBody>
          <a:bodyPr/>
          <a:lstStyle/>
          <a:p>
            <a:r>
              <a:rPr altLang="el-GR" sz="1800"/>
              <a:t>KEYNOTE-021 phase I/II</a:t>
            </a:r>
            <a:br>
              <a:rPr altLang="el-GR" sz="1800"/>
            </a:br>
            <a:r>
              <a:rPr altLang="el-GR" sz="1800"/>
              <a:t> </a:t>
            </a:r>
            <a:r>
              <a:rPr altLang="el-GR" sz="1800">
                <a:solidFill>
                  <a:srgbClr val="FF0000"/>
                </a:solidFill>
              </a:rPr>
              <a:t>Pembrolizumab in Combination With Chemotherapy or Immunotherapy </a:t>
            </a:r>
            <a:br>
              <a:rPr altLang="el-GR" sz="1800"/>
            </a:br>
            <a:r>
              <a:rPr altLang="el-GR" sz="1800"/>
              <a:t>in Patients With Locally Advanced/Metastatic NSCLC</a:t>
            </a:r>
            <a:br>
              <a:rPr altLang="el-GR" sz="2000"/>
            </a:br>
            <a:endParaRPr lang="el-GR" altLang="el-GR" sz="2000"/>
          </a:p>
        </p:txBody>
      </p:sp>
      <p:grpSp>
        <p:nvGrpSpPr>
          <p:cNvPr id="595971" name="Group 14">
            <a:extLst>
              <a:ext uri="{FF2B5EF4-FFF2-40B4-BE49-F238E27FC236}">
                <a16:creationId xmlns:a16="http://schemas.microsoft.com/office/drawing/2014/main" id="{6515969C-8746-420E-8FF9-09F8F0FE5950}"/>
              </a:ext>
            </a:extLst>
          </p:cNvPr>
          <p:cNvGrpSpPr>
            <a:grpSpLocks/>
          </p:cNvGrpSpPr>
          <p:nvPr/>
        </p:nvGrpSpPr>
        <p:grpSpPr bwMode="auto">
          <a:xfrm>
            <a:off x="2220913" y="1190625"/>
            <a:ext cx="8128000" cy="5151438"/>
            <a:chOff x="211603" y="1296988"/>
            <a:chExt cx="8703797" cy="5194300"/>
          </a:xfrm>
        </p:grpSpPr>
        <p:sp>
          <p:nvSpPr>
            <p:cNvPr id="595973" name="TextBox 4">
              <a:extLst>
                <a:ext uri="{FF2B5EF4-FFF2-40B4-BE49-F238E27FC236}">
                  <a16:creationId xmlns:a16="http://schemas.microsoft.com/office/drawing/2014/main" id="{796037E5-A547-4183-8DEA-1CE0A9FFBC85}"/>
                </a:ext>
              </a:extLst>
            </p:cNvPr>
            <p:cNvSpPr txBox="1">
              <a:spLocks noChangeArrowheads="1"/>
            </p:cNvSpPr>
            <p:nvPr/>
          </p:nvSpPr>
          <p:spPr bwMode="auto">
            <a:xfrm>
              <a:off x="228600" y="1296988"/>
              <a:ext cx="5257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Times" panose="02020603050405020304" pitchFamily="18" charset="0"/>
                  <a:cs typeface="Arial" panose="020B0604020202020204" pitchFamily="34" charset="0"/>
                </a:defRPr>
              </a:lvl1pPr>
              <a:lvl2pPr marL="742950" indent="-285750" eaLnBrk="0" hangingPunct="0">
                <a:defRPr sz="2400">
                  <a:solidFill>
                    <a:schemeClr val="tx1"/>
                  </a:solidFill>
                  <a:latin typeface="Times" panose="02020603050405020304" pitchFamily="18" charset="0"/>
                  <a:cs typeface="Arial" panose="020B0604020202020204" pitchFamily="34" charset="0"/>
                </a:defRPr>
              </a:lvl2pPr>
              <a:lvl3pPr marL="1143000" indent="-228600" eaLnBrk="0" hangingPunct="0">
                <a:defRPr sz="2400">
                  <a:solidFill>
                    <a:schemeClr val="tx1"/>
                  </a:solidFill>
                  <a:latin typeface="Times" panose="02020603050405020304" pitchFamily="18" charset="0"/>
                  <a:cs typeface="Arial" panose="020B0604020202020204" pitchFamily="34" charset="0"/>
                </a:defRPr>
              </a:lvl3pPr>
              <a:lvl4pPr marL="1600200" indent="-228600" eaLnBrk="0" hangingPunct="0">
                <a:defRPr sz="2400">
                  <a:solidFill>
                    <a:schemeClr val="tx1"/>
                  </a:solidFill>
                  <a:latin typeface="Times" panose="02020603050405020304" pitchFamily="18" charset="0"/>
                  <a:cs typeface="Arial" panose="020B0604020202020204" pitchFamily="34" charset="0"/>
                </a:defRPr>
              </a:lvl4pPr>
              <a:lvl5pPr marL="2057400" indent="-228600" eaLnBrk="0" hangingPunct="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pPr algn="ctr" fontAlgn="base">
                <a:spcBef>
                  <a:spcPct val="0"/>
                </a:spcBef>
                <a:spcAft>
                  <a:spcPct val="0"/>
                </a:spcAft>
              </a:pPr>
              <a:r>
                <a:rPr lang="en-US" altLang="en-US" sz="1400" b="1">
                  <a:solidFill>
                    <a:srgbClr val="37424A"/>
                  </a:solidFill>
                  <a:latin typeface="Arial" panose="020B0604020202020204" pitchFamily="34" charset="0"/>
                  <a:ea typeface="MS PGothic" panose="020B0600070205080204" pitchFamily="34" charset="-128"/>
                </a:rPr>
                <a:t>Part 1</a:t>
              </a:r>
            </a:p>
          </p:txBody>
        </p:sp>
        <p:sp>
          <p:nvSpPr>
            <p:cNvPr id="595974" name="TextBox 5">
              <a:extLst>
                <a:ext uri="{FF2B5EF4-FFF2-40B4-BE49-F238E27FC236}">
                  <a16:creationId xmlns:a16="http://schemas.microsoft.com/office/drawing/2014/main" id="{9C0BC89E-48D6-4E99-922A-72EF3C3B6926}"/>
                </a:ext>
              </a:extLst>
            </p:cNvPr>
            <p:cNvSpPr txBox="1">
              <a:spLocks noChangeArrowheads="1"/>
            </p:cNvSpPr>
            <p:nvPr/>
          </p:nvSpPr>
          <p:spPr bwMode="auto">
            <a:xfrm>
              <a:off x="5562600" y="1296988"/>
              <a:ext cx="3352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Times" panose="02020603050405020304" pitchFamily="18" charset="0"/>
                  <a:cs typeface="Arial" panose="020B0604020202020204" pitchFamily="34" charset="0"/>
                </a:defRPr>
              </a:lvl1pPr>
              <a:lvl2pPr marL="742950" indent="-285750" eaLnBrk="0" hangingPunct="0">
                <a:defRPr sz="2400">
                  <a:solidFill>
                    <a:schemeClr val="tx1"/>
                  </a:solidFill>
                  <a:latin typeface="Times" panose="02020603050405020304" pitchFamily="18" charset="0"/>
                  <a:cs typeface="Arial" panose="020B0604020202020204" pitchFamily="34" charset="0"/>
                </a:defRPr>
              </a:lvl2pPr>
              <a:lvl3pPr marL="1143000" indent="-228600" eaLnBrk="0" hangingPunct="0">
                <a:defRPr sz="2400">
                  <a:solidFill>
                    <a:schemeClr val="tx1"/>
                  </a:solidFill>
                  <a:latin typeface="Times" panose="02020603050405020304" pitchFamily="18" charset="0"/>
                  <a:cs typeface="Arial" panose="020B0604020202020204" pitchFamily="34" charset="0"/>
                </a:defRPr>
              </a:lvl3pPr>
              <a:lvl4pPr marL="1600200" indent="-228600" eaLnBrk="0" hangingPunct="0">
                <a:defRPr sz="2400">
                  <a:solidFill>
                    <a:schemeClr val="tx1"/>
                  </a:solidFill>
                  <a:latin typeface="Times" panose="02020603050405020304" pitchFamily="18" charset="0"/>
                  <a:cs typeface="Arial" panose="020B0604020202020204" pitchFamily="34" charset="0"/>
                </a:defRPr>
              </a:lvl4pPr>
              <a:lvl5pPr marL="2057400" indent="-228600" eaLnBrk="0" hangingPunct="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pPr algn="ctr" fontAlgn="base">
                <a:spcBef>
                  <a:spcPct val="0"/>
                </a:spcBef>
                <a:spcAft>
                  <a:spcPct val="0"/>
                </a:spcAft>
              </a:pPr>
              <a:r>
                <a:rPr lang="en-US" altLang="en-US" sz="1400" b="1">
                  <a:solidFill>
                    <a:srgbClr val="37424A"/>
                  </a:solidFill>
                  <a:latin typeface="Arial" panose="020B0604020202020204" pitchFamily="34" charset="0"/>
                  <a:ea typeface="MS PGothic" panose="020B0600070205080204" pitchFamily="34" charset="-128"/>
                </a:rPr>
                <a:t>Part 2</a:t>
              </a:r>
            </a:p>
          </p:txBody>
        </p:sp>
        <p:sp>
          <p:nvSpPr>
            <p:cNvPr id="7" name="Rectangle 17">
              <a:extLst>
                <a:ext uri="{FF2B5EF4-FFF2-40B4-BE49-F238E27FC236}">
                  <a16:creationId xmlns:a16="http://schemas.microsoft.com/office/drawing/2014/main" id="{1E0F2CB2-043E-441C-9BF3-8030FB7C3F5D}"/>
                </a:ext>
              </a:extLst>
            </p:cNvPr>
            <p:cNvSpPr/>
            <p:nvPr/>
          </p:nvSpPr>
          <p:spPr>
            <a:xfrm>
              <a:off x="211603" y="1599522"/>
              <a:ext cx="5198479" cy="246349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2400" dirty="0">
                <a:solidFill>
                  <a:prstClr val="white"/>
                </a:solidFill>
                <a:latin typeface="Arial"/>
                <a:cs typeface="Arial"/>
              </a:endParaRPr>
            </a:p>
          </p:txBody>
        </p:sp>
        <p:sp>
          <p:nvSpPr>
            <p:cNvPr id="595976" name="TextBox 18">
              <a:extLst>
                <a:ext uri="{FF2B5EF4-FFF2-40B4-BE49-F238E27FC236}">
                  <a16:creationId xmlns:a16="http://schemas.microsoft.com/office/drawing/2014/main" id="{098DFD90-7502-46FE-8448-E6629FB5F2D7}"/>
                </a:ext>
              </a:extLst>
            </p:cNvPr>
            <p:cNvSpPr txBox="1">
              <a:spLocks noChangeArrowheads="1"/>
            </p:cNvSpPr>
            <p:nvPr/>
          </p:nvSpPr>
          <p:spPr bwMode="auto">
            <a:xfrm>
              <a:off x="4419600" y="2274888"/>
              <a:ext cx="9906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panose="02020603050405020304" pitchFamily="18" charset="0"/>
                  <a:cs typeface="Arial" panose="020B0604020202020204" pitchFamily="34" charset="0"/>
                </a:defRPr>
              </a:lvl1pPr>
              <a:lvl2pPr marL="742950" indent="-285750" eaLnBrk="0" hangingPunct="0">
                <a:defRPr sz="2400">
                  <a:solidFill>
                    <a:schemeClr val="tx1"/>
                  </a:solidFill>
                  <a:latin typeface="Times" panose="02020603050405020304" pitchFamily="18" charset="0"/>
                  <a:cs typeface="Arial" panose="020B0604020202020204" pitchFamily="34" charset="0"/>
                </a:defRPr>
              </a:lvl2pPr>
              <a:lvl3pPr marL="1143000" indent="-228600" eaLnBrk="0" hangingPunct="0">
                <a:defRPr sz="2400">
                  <a:solidFill>
                    <a:schemeClr val="tx1"/>
                  </a:solidFill>
                  <a:latin typeface="Times" panose="02020603050405020304" pitchFamily="18" charset="0"/>
                  <a:cs typeface="Arial" panose="020B0604020202020204" pitchFamily="34" charset="0"/>
                </a:defRPr>
              </a:lvl3pPr>
              <a:lvl4pPr marL="1600200" indent="-228600" eaLnBrk="0" hangingPunct="0">
                <a:defRPr sz="2400">
                  <a:solidFill>
                    <a:schemeClr val="tx1"/>
                  </a:solidFill>
                  <a:latin typeface="Times" panose="02020603050405020304" pitchFamily="18" charset="0"/>
                  <a:cs typeface="Arial" panose="020B0604020202020204" pitchFamily="34" charset="0"/>
                </a:defRPr>
              </a:lvl4pPr>
              <a:lvl5pPr marL="2057400" indent="-228600" eaLnBrk="0" hangingPunct="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pPr fontAlgn="base">
                <a:lnSpc>
                  <a:spcPts val="1700"/>
                </a:lnSpc>
                <a:spcBef>
                  <a:spcPct val="0"/>
                </a:spcBef>
                <a:spcAft>
                  <a:spcPct val="0"/>
                </a:spcAft>
              </a:pPr>
              <a:r>
                <a:rPr lang="en-US" altLang="el-GR" sz="1500">
                  <a:solidFill>
                    <a:srgbClr val="C0504D"/>
                  </a:solidFill>
                  <a:latin typeface="Arial" panose="020B0604020202020204" pitchFamily="34" charset="0"/>
                </a:rPr>
                <a:t>1st line </a:t>
              </a:r>
              <a:r>
                <a:rPr lang="en-US" altLang="el-GR" sz="1500">
                  <a:solidFill>
                    <a:srgbClr val="000000"/>
                  </a:solidFill>
                  <a:latin typeface="Arial" panose="020B0604020202020204" pitchFamily="34" charset="0"/>
                </a:rPr>
                <a:t>chemo+</a:t>
              </a:r>
            </a:p>
            <a:p>
              <a:pPr fontAlgn="base">
                <a:lnSpc>
                  <a:spcPts val="1700"/>
                </a:lnSpc>
                <a:spcBef>
                  <a:spcPct val="0"/>
                </a:spcBef>
                <a:spcAft>
                  <a:spcPct val="0"/>
                </a:spcAft>
              </a:pPr>
              <a:r>
                <a:rPr lang="en-US" altLang="el-GR" sz="1500">
                  <a:solidFill>
                    <a:srgbClr val="000000"/>
                  </a:solidFill>
                  <a:latin typeface="Arial" panose="020B0604020202020204" pitchFamily="34" charset="0"/>
                </a:rPr>
                <a:t>pembro combo</a:t>
              </a:r>
            </a:p>
          </p:txBody>
        </p:sp>
        <p:sp>
          <p:nvSpPr>
            <p:cNvPr id="9" name="Rectangle 19">
              <a:extLst>
                <a:ext uri="{FF2B5EF4-FFF2-40B4-BE49-F238E27FC236}">
                  <a16:creationId xmlns:a16="http://schemas.microsoft.com/office/drawing/2014/main" id="{8741E4B4-CA15-4FF8-8E58-6E5308D6BE57}"/>
                </a:ext>
              </a:extLst>
            </p:cNvPr>
            <p:cNvSpPr/>
            <p:nvPr/>
          </p:nvSpPr>
          <p:spPr>
            <a:xfrm>
              <a:off x="787889" y="1677957"/>
              <a:ext cx="3556317" cy="737927"/>
            </a:xfrm>
            <a:prstGeom prst="rect">
              <a:avLst/>
            </a:prstGeom>
            <a:solidFill>
              <a:schemeClr val="accent1">
                <a:lumMod val="75000"/>
              </a:schemeClr>
            </a:solidFill>
            <a:ln>
              <a:noFill/>
            </a:ln>
          </p:spPr>
          <p:txBody>
            <a:bodyPr anchor="ctr"/>
            <a:lstStyle/>
            <a:p>
              <a:pPr eaLnBrk="0" fontAlgn="base" hangingPunct="0">
                <a:spcBef>
                  <a:spcPct val="0"/>
                </a:spcBef>
                <a:spcAft>
                  <a:spcPct val="0"/>
                </a:spcAft>
                <a:defRPr/>
              </a:pPr>
              <a:r>
                <a:rPr lang="en-US" sz="1300" b="1" dirty="0">
                  <a:solidFill>
                    <a:srgbClr val="FFFFFF"/>
                  </a:solidFill>
                  <a:latin typeface="Arial"/>
                  <a:cs typeface="Arial"/>
                </a:rPr>
                <a:t>Pembrolizumab (2 or 10 mg/kg) +</a:t>
              </a:r>
            </a:p>
            <a:p>
              <a:pPr eaLnBrk="0" fontAlgn="base" hangingPunct="0">
                <a:spcBef>
                  <a:spcPct val="0"/>
                </a:spcBef>
                <a:spcAft>
                  <a:spcPct val="0"/>
                </a:spcAft>
                <a:defRPr/>
              </a:pPr>
              <a:r>
                <a:rPr lang="en-US" sz="1300" b="1" dirty="0">
                  <a:solidFill>
                    <a:srgbClr val="FFFFFF"/>
                  </a:solidFill>
                  <a:latin typeface="Arial"/>
                  <a:cs typeface="Arial"/>
                </a:rPr>
                <a:t>Paclitaxel (200 mg/m</a:t>
              </a:r>
              <a:r>
                <a:rPr lang="en-US" sz="1300" b="1" baseline="30000" dirty="0">
                  <a:solidFill>
                    <a:srgbClr val="FFFFFF"/>
                  </a:solidFill>
                  <a:latin typeface="Arial"/>
                  <a:cs typeface="Arial"/>
                </a:rPr>
                <a:t>2</a:t>
              </a:r>
              <a:r>
                <a:rPr lang="en-US" sz="1300" b="1" dirty="0">
                  <a:solidFill>
                    <a:srgbClr val="FFFFFF"/>
                  </a:solidFill>
                  <a:latin typeface="Arial"/>
                  <a:cs typeface="Arial"/>
                </a:rPr>
                <a:t>) + </a:t>
              </a:r>
            </a:p>
            <a:p>
              <a:pPr eaLnBrk="0" fontAlgn="base" hangingPunct="0">
                <a:spcBef>
                  <a:spcPct val="0"/>
                </a:spcBef>
                <a:spcAft>
                  <a:spcPct val="0"/>
                </a:spcAft>
                <a:defRPr/>
              </a:pPr>
              <a:r>
                <a:rPr lang="en-US" sz="1300" b="1" dirty="0">
                  <a:solidFill>
                    <a:srgbClr val="FFFFFF"/>
                  </a:solidFill>
                  <a:latin typeface="Arial"/>
                  <a:cs typeface="Arial"/>
                </a:rPr>
                <a:t>carboplatin (AUC 6) IV Q3W</a:t>
              </a:r>
            </a:p>
          </p:txBody>
        </p:sp>
        <p:sp>
          <p:nvSpPr>
            <p:cNvPr id="595978" name="TextBox 20">
              <a:extLst>
                <a:ext uri="{FF2B5EF4-FFF2-40B4-BE49-F238E27FC236}">
                  <a16:creationId xmlns:a16="http://schemas.microsoft.com/office/drawing/2014/main" id="{1E5E69C1-6357-468F-9078-1ACADE4DD638}"/>
                </a:ext>
              </a:extLst>
            </p:cNvPr>
            <p:cNvSpPr txBox="1">
              <a:spLocks noChangeArrowheads="1"/>
            </p:cNvSpPr>
            <p:nvPr/>
          </p:nvSpPr>
          <p:spPr bwMode="auto">
            <a:xfrm>
              <a:off x="304800" y="1862555"/>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anose="02020603050405020304" pitchFamily="18" charset="0"/>
                  <a:cs typeface="Arial" panose="020B0604020202020204" pitchFamily="34" charset="0"/>
                </a:defRPr>
              </a:lvl1pPr>
              <a:lvl2pPr marL="742950" indent="-285750" eaLnBrk="0" hangingPunct="0">
                <a:defRPr sz="2400">
                  <a:solidFill>
                    <a:schemeClr val="tx1"/>
                  </a:solidFill>
                  <a:latin typeface="Times" panose="02020603050405020304" pitchFamily="18" charset="0"/>
                  <a:cs typeface="Arial" panose="020B0604020202020204" pitchFamily="34" charset="0"/>
                </a:defRPr>
              </a:lvl2pPr>
              <a:lvl3pPr marL="1143000" indent="-228600" eaLnBrk="0" hangingPunct="0">
                <a:defRPr sz="2400">
                  <a:solidFill>
                    <a:schemeClr val="tx1"/>
                  </a:solidFill>
                  <a:latin typeface="Times" panose="02020603050405020304" pitchFamily="18" charset="0"/>
                  <a:cs typeface="Arial" panose="020B0604020202020204" pitchFamily="34" charset="0"/>
                </a:defRPr>
              </a:lvl3pPr>
              <a:lvl4pPr marL="1600200" indent="-228600" eaLnBrk="0" hangingPunct="0">
                <a:defRPr sz="2400">
                  <a:solidFill>
                    <a:schemeClr val="tx1"/>
                  </a:solidFill>
                  <a:latin typeface="Times" panose="02020603050405020304" pitchFamily="18" charset="0"/>
                  <a:cs typeface="Arial" panose="020B0604020202020204" pitchFamily="34" charset="0"/>
                </a:defRPr>
              </a:lvl4pPr>
              <a:lvl5pPr marL="2057400" indent="-228600" eaLnBrk="0" hangingPunct="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pPr fontAlgn="base">
                <a:spcBef>
                  <a:spcPct val="0"/>
                </a:spcBef>
                <a:spcAft>
                  <a:spcPct val="0"/>
                </a:spcAft>
              </a:pPr>
              <a:r>
                <a:rPr lang="en-US" altLang="el-GR" b="1">
                  <a:solidFill>
                    <a:srgbClr val="000000"/>
                  </a:solidFill>
                  <a:latin typeface="Arial" panose="020B0604020202020204" pitchFamily="34" charset="0"/>
                </a:rPr>
                <a:t>A</a:t>
              </a:r>
            </a:p>
          </p:txBody>
        </p:sp>
        <p:sp>
          <p:nvSpPr>
            <p:cNvPr id="595979" name="Rectangle 9">
              <a:extLst>
                <a:ext uri="{FF2B5EF4-FFF2-40B4-BE49-F238E27FC236}">
                  <a16:creationId xmlns:a16="http://schemas.microsoft.com/office/drawing/2014/main" id="{044D7875-388F-4475-B064-67851520A051}"/>
                </a:ext>
              </a:extLst>
            </p:cNvPr>
            <p:cNvSpPr>
              <a:spLocks noChangeArrowheads="1"/>
            </p:cNvSpPr>
            <p:nvPr/>
          </p:nvSpPr>
          <p:spPr bwMode="auto">
            <a:xfrm>
              <a:off x="787161" y="2505075"/>
              <a:ext cx="3556239" cy="7620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panose="02020603050405020304" pitchFamily="18" charset="0"/>
                  <a:cs typeface="Arial" panose="020B0604020202020204" pitchFamily="34" charset="0"/>
                </a:defRPr>
              </a:lvl1pPr>
              <a:lvl2pPr marL="742950" indent="-285750" eaLnBrk="0" hangingPunct="0">
                <a:defRPr sz="2400">
                  <a:solidFill>
                    <a:schemeClr val="tx1"/>
                  </a:solidFill>
                  <a:latin typeface="Times" panose="02020603050405020304" pitchFamily="18" charset="0"/>
                  <a:cs typeface="Arial" panose="020B0604020202020204" pitchFamily="34" charset="0"/>
                </a:defRPr>
              </a:lvl2pPr>
              <a:lvl3pPr marL="1143000" indent="-228600" eaLnBrk="0" hangingPunct="0">
                <a:defRPr sz="2400">
                  <a:solidFill>
                    <a:schemeClr val="tx1"/>
                  </a:solidFill>
                  <a:latin typeface="Times" panose="02020603050405020304" pitchFamily="18" charset="0"/>
                  <a:cs typeface="Arial" panose="020B0604020202020204" pitchFamily="34" charset="0"/>
                </a:defRPr>
              </a:lvl3pPr>
              <a:lvl4pPr marL="1600200" indent="-228600" eaLnBrk="0" hangingPunct="0">
                <a:defRPr sz="2400">
                  <a:solidFill>
                    <a:schemeClr val="tx1"/>
                  </a:solidFill>
                  <a:latin typeface="Times" panose="02020603050405020304" pitchFamily="18" charset="0"/>
                  <a:cs typeface="Arial" panose="020B0604020202020204" pitchFamily="34" charset="0"/>
                </a:defRPr>
              </a:lvl4pPr>
              <a:lvl5pPr marL="2057400" indent="-228600" eaLnBrk="0" hangingPunct="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pPr fontAlgn="base">
                <a:spcBef>
                  <a:spcPct val="0"/>
                </a:spcBef>
                <a:spcAft>
                  <a:spcPct val="0"/>
                </a:spcAft>
              </a:pPr>
              <a:r>
                <a:rPr lang="en-US" altLang="en-US" sz="1300" b="1">
                  <a:solidFill>
                    <a:srgbClr val="FFFFFF"/>
                  </a:solidFill>
                  <a:latin typeface="Arial" panose="020B0604020202020204" pitchFamily="34" charset="0"/>
                  <a:ea typeface="MS PGothic" panose="020B0600070205080204" pitchFamily="34" charset="-128"/>
                </a:rPr>
                <a:t>Pembrolizumab (2 or 10 mg/kg) +</a:t>
              </a:r>
            </a:p>
            <a:p>
              <a:pPr fontAlgn="base">
                <a:spcBef>
                  <a:spcPct val="0"/>
                </a:spcBef>
                <a:spcAft>
                  <a:spcPct val="0"/>
                </a:spcAft>
              </a:pPr>
              <a:r>
                <a:rPr lang="en-US" altLang="en-US" sz="1300" b="1">
                  <a:solidFill>
                    <a:srgbClr val="FFFFFF"/>
                  </a:solidFill>
                  <a:latin typeface="Arial" panose="020B0604020202020204" pitchFamily="34" charset="0"/>
                  <a:ea typeface="MS PGothic" panose="020B0600070205080204" pitchFamily="34" charset="-128"/>
                </a:rPr>
                <a:t>Paclitaxel (200 mg/m</a:t>
              </a:r>
              <a:r>
                <a:rPr lang="en-US" altLang="en-US" sz="1300" b="1" baseline="30000">
                  <a:solidFill>
                    <a:srgbClr val="FFFFFF"/>
                  </a:solidFill>
                  <a:latin typeface="Arial" panose="020B0604020202020204" pitchFamily="34" charset="0"/>
                  <a:ea typeface="MS PGothic" panose="020B0600070205080204" pitchFamily="34" charset="-128"/>
                </a:rPr>
                <a:t>2</a:t>
              </a:r>
              <a:r>
                <a:rPr lang="en-US" altLang="en-US" sz="1300" b="1">
                  <a:solidFill>
                    <a:srgbClr val="FFFFFF"/>
                  </a:solidFill>
                  <a:latin typeface="Arial" panose="020B0604020202020204" pitchFamily="34" charset="0"/>
                  <a:ea typeface="MS PGothic" panose="020B0600070205080204" pitchFamily="34" charset="-128"/>
                </a:rPr>
                <a:t>) + carboplatin </a:t>
              </a:r>
            </a:p>
            <a:p>
              <a:pPr fontAlgn="base">
                <a:spcBef>
                  <a:spcPct val="0"/>
                </a:spcBef>
                <a:spcAft>
                  <a:spcPct val="0"/>
                </a:spcAft>
              </a:pPr>
              <a:r>
                <a:rPr lang="en-US" altLang="en-US" sz="1300" b="1">
                  <a:solidFill>
                    <a:srgbClr val="FFFFFF"/>
                  </a:solidFill>
                  <a:latin typeface="Arial" panose="020B0604020202020204" pitchFamily="34" charset="0"/>
                  <a:ea typeface="MS PGothic" panose="020B0600070205080204" pitchFamily="34" charset="-128"/>
                </a:rPr>
                <a:t>(AUC 6) + bevacizumab (15 mg/kg) IV Q3W</a:t>
              </a:r>
            </a:p>
          </p:txBody>
        </p:sp>
        <p:sp>
          <p:nvSpPr>
            <p:cNvPr id="595980" name="TextBox 22">
              <a:extLst>
                <a:ext uri="{FF2B5EF4-FFF2-40B4-BE49-F238E27FC236}">
                  <a16:creationId xmlns:a16="http://schemas.microsoft.com/office/drawing/2014/main" id="{0808C381-B8D9-4E63-839E-B53704E541CB}"/>
                </a:ext>
              </a:extLst>
            </p:cNvPr>
            <p:cNvSpPr txBox="1">
              <a:spLocks noChangeArrowheads="1"/>
            </p:cNvSpPr>
            <p:nvPr/>
          </p:nvSpPr>
          <p:spPr bwMode="auto">
            <a:xfrm>
              <a:off x="304800" y="2701925"/>
              <a:ext cx="381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anose="02020603050405020304" pitchFamily="18" charset="0"/>
                  <a:cs typeface="Arial" panose="020B0604020202020204" pitchFamily="34" charset="0"/>
                </a:defRPr>
              </a:lvl1pPr>
              <a:lvl2pPr marL="742950" indent="-285750" eaLnBrk="0" hangingPunct="0">
                <a:defRPr sz="2400">
                  <a:solidFill>
                    <a:schemeClr val="tx1"/>
                  </a:solidFill>
                  <a:latin typeface="Times" panose="02020603050405020304" pitchFamily="18" charset="0"/>
                  <a:cs typeface="Arial" panose="020B0604020202020204" pitchFamily="34" charset="0"/>
                </a:defRPr>
              </a:lvl2pPr>
              <a:lvl3pPr marL="1143000" indent="-228600" eaLnBrk="0" hangingPunct="0">
                <a:defRPr sz="2400">
                  <a:solidFill>
                    <a:schemeClr val="tx1"/>
                  </a:solidFill>
                  <a:latin typeface="Times" panose="02020603050405020304" pitchFamily="18" charset="0"/>
                  <a:cs typeface="Arial" panose="020B0604020202020204" pitchFamily="34" charset="0"/>
                </a:defRPr>
              </a:lvl3pPr>
              <a:lvl4pPr marL="1600200" indent="-228600" eaLnBrk="0" hangingPunct="0">
                <a:defRPr sz="2400">
                  <a:solidFill>
                    <a:schemeClr val="tx1"/>
                  </a:solidFill>
                  <a:latin typeface="Times" panose="02020603050405020304" pitchFamily="18" charset="0"/>
                  <a:cs typeface="Arial" panose="020B0604020202020204" pitchFamily="34" charset="0"/>
                </a:defRPr>
              </a:lvl4pPr>
              <a:lvl5pPr marL="2057400" indent="-228600" eaLnBrk="0" hangingPunct="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pPr fontAlgn="base">
                <a:spcBef>
                  <a:spcPct val="0"/>
                </a:spcBef>
                <a:spcAft>
                  <a:spcPct val="0"/>
                </a:spcAft>
              </a:pPr>
              <a:r>
                <a:rPr lang="en-US" altLang="el-GR" b="1">
                  <a:solidFill>
                    <a:srgbClr val="000000"/>
                  </a:solidFill>
                  <a:latin typeface="Arial" panose="020B0604020202020204" pitchFamily="34" charset="0"/>
                </a:rPr>
                <a:t>B</a:t>
              </a:r>
            </a:p>
          </p:txBody>
        </p:sp>
        <p:sp>
          <p:nvSpPr>
            <p:cNvPr id="13" name="Rectangle 23">
              <a:extLst>
                <a:ext uri="{FF2B5EF4-FFF2-40B4-BE49-F238E27FC236}">
                  <a16:creationId xmlns:a16="http://schemas.microsoft.com/office/drawing/2014/main" id="{01192CC3-478F-40A7-8FD1-525DEA3703BC}"/>
                </a:ext>
              </a:extLst>
            </p:cNvPr>
            <p:cNvSpPr/>
            <p:nvPr/>
          </p:nvSpPr>
          <p:spPr>
            <a:xfrm>
              <a:off x="787889" y="3353899"/>
              <a:ext cx="3556317" cy="739527"/>
            </a:xfrm>
            <a:prstGeom prst="rect">
              <a:avLst/>
            </a:prstGeom>
            <a:solidFill>
              <a:schemeClr val="accent3"/>
            </a:solidFill>
            <a:ln>
              <a:noFill/>
            </a:ln>
          </p:spPr>
          <p:txBody>
            <a:bodyPr anchor="ctr"/>
            <a:lstStyle/>
            <a:p>
              <a:pPr eaLnBrk="0" fontAlgn="base" hangingPunct="0">
                <a:spcBef>
                  <a:spcPct val="0"/>
                </a:spcBef>
                <a:spcAft>
                  <a:spcPct val="0"/>
                </a:spcAft>
                <a:defRPr/>
              </a:pPr>
              <a:r>
                <a:rPr lang="en-US" sz="1300" b="1" dirty="0">
                  <a:solidFill>
                    <a:srgbClr val="FFFFFF"/>
                  </a:solidFill>
                  <a:latin typeface="Arial"/>
                  <a:cs typeface="Arial"/>
                </a:rPr>
                <a:t>Pembrolizumab (2 or 10 mg/kg) +</a:t>
              </a:r>
            </a:p>
            <a:p>
              <a:pPr eaLnBrk="0" fontAlgn="base" hangingPunct="0">
                <a:spcBef>
                  <a:spcPct val="0"/>
                </a:spcBef>
                <a:spcAft>
                  <a:spcPct val="0"/>
                </a:spcAft>
                <a:defRPr/>
              </a:pPr>
              <a:r>
                <a:rPr lang="en-US" sz="1300" b="1" dirty="0">
                  <a:solidFill>
                    <a:srgbClr val="FFFFFF"/>
                  </a:solidFill>
                  <a:latin typeface="Arial"/>
                  <a:cs typeface="Arial"/>
                </a:rPr>
                <a:t>Pemetrexed (500 mg/m</a:t>
              </a:r>
              <a:r>
                <a:rPr lang="en-US" sz="1300" b="1" baseline="30000" dirty="0">
                  <a:solidFill>
                    <a:srgbClr val="FFFFFF"/>
                  </a:solidFill>
                  <a:latin typeface="Arial"/>
                  <a:cs typeface="Arial"/>
                </a:rPr>
                <a:t>2</a:t>
              </a:r>
              <a:r>
                <a:rPr lang="en-US" sz="1300" b="1" dirty="0">
                  <a:solidFill>
                    <a:srgbClr val="FFFFFF"/>
                  </a:solidFill>
                  <a:latin typeface="Arial"/>
                  <a:cs typeface="Arial"/>
                </a:rPr>
                <a:t>) + </a:t>
              </a:r>
            </a:p>
            <a:p>
              <a:pPr eaLnBrk="0" fontAlgn="base" hangingPunct="0">
                <a:spcBef>
                  <a:spcPct val="0"/>
                </a:spcBef>
                <a:spcAft>
                  <a:spcPct val="0"/>
                </a:spcAft>
                <a:defRPr/>
              </a:pPr>
              <a:r>
                <a:rPr lang="en-US" sz="1300" b="1" dirty="0">
                  <a:solidFill>
                    <a:srgbClr val="FFFFFF"/>
                  </a:solidFill>
                  <a:latin typeface="Arial"/>
                  <a:cs typeface="Arial"/>
                </a:rPr>
                <a:t>Carboplatin (AUC 5) IV Q3W</a:t>
              </a:r>
            </a:p>
          </p:txBody>
        </p:sp>
        <p:sp>
          <p:nvSpPr>
            <p:cNvPr id="595982" name="TextBox 24">
              <a:extLst>
                <a:ext uri="{FF2B5EF4-FFF2-40B4-BE49-F238E27FC236}">
                  <a16:creationId xmlns:a16="http://schemas.microsoft.com/office/drawing/2014/main" id="{56E6823B-06B3-40F4-A191-6DBB8449312D}"/>
                </a:ext>
              </a:extLst>
            </p:cNvPr>
            <p:cNvSpPr txBox="1">
              <a:spLocks noChangeArrowheads="1"/>
            </p:cNvSpPr>
            <p:nvPr/>
          </p:nvSpPr>
          <p:spPr bwMode="auto">
            <a:xfrm>
              <a:off x="304800" y="3533121"/>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anose="02020603050405020304" pitchFamily="18" charset="0"/>
                  <a:cs typeface="Arial" panose="020B0604020202020204" pitchFamily="34" charset="0"/>
                </a:defRPr>
              </a:lvl1pPr>
              <a:lvl2pPr marL="742950" indent="-285750" eaLnBrk="0" hangingPunct="0">
                <a:defRPr sz="2400">
                  <a:solidFill>
                    <a:schemeClr val="tx1"/>
                  </a:solidFill>
                  <a:latin typeface="Times" panose="02020603050405020304" pitchFamily="18" charset="0"/>
                  <a:cs typeface="Arial" panose="020B0604020202020204" pitchFamily="34" charset="0"/>
                </a:defRPr>
              </a:lvl2pPr>
              <a:lvl3pPr marL="1143000" indent="-228600" eaLnBrk="0" hangingPunct="0">
                <a:defRPr sz="2400">
                  <a:solidFill>
                    <a:schemeClr val="tx1"/>
                  </a:solidFill>
                  <a:latin typeface="Times" panose="02020603050405020304" pitchFamily="18" charset="0"/>
                  <a:cs typeface="Arial" panose="020B0604020202020204" pitchFamily="34" charset="0"/>
                </a:defRPr>
              </a:lvl3pPr>
              <a:lvl4pPr marL="1600200" indent="-228600" eaLnBrk="0" hangingPunct="0">
                <a:defRPr sz="2400">
                  <a:solidFill>
                    <a:schemeClr val="tx1"/>
                  </a:solidFill>
                  <a:latin typeface="Times" panose="02020603050405020304" pitchFamily="18" charset="0"/>
                  <a:cs typeface="Arial" panose="020B0604020202020204" pitchFamily="34" charset="0"/>
                </a:defRPr>
              </a:lvl4pPr>
              <a:lvl5pPr marL="2057400" indent="-228600" eaLnBrk="0" hangingPunct="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pPr fontAlgn="base">
                <a:spcBef>
                  <a:spcPct val="0"/>
                </a:spcBef>
                <a:spcAft>
                  <a:spcPct val="0"/>
                </a:spcAft>
              </a:pPr>
              <a:r>
                <a:rPr lang="en-US" altLang="el-GR" b="1">
                  <a:solidFill>
                    <a:srgbClr val="000000"/>
                  </a:solidFill>
                  <a:latin typeface="Arial" panose="020B0604020202020204" pitchFamily="34" charset="0"/>
                </a:rPr>
                <a:t>C</a:t>
              </a:r>
            </a:p>
          </p:txBody>
        </p:sp>
        <p:sp>
          <p:nvSpPr>
            <p:cNvPr id="15" name="Rectangle 25">
              <a:extLst>
                <a:ext uri="{FF2B5EF4-FFF2-40B4-BE49-F238E27FC236}">
                  <a16:creationId xmlns:a16="http://schemas.microsoft.com/office/drawing/2014/main" id="{ED9D657C-E87E-47DE-9AA2-7CF2DF86B4B9}"/>
                </a:ext>
              </a:extLst>
            </p:cNvPr>
            <p:cNvSpPr/>
            <p:nvPr/>
          </p:nvSpPr>
          <p:spPr>
            <a:xfrm>
              <a:off x="228603" y="4267903"/>
              <a:ext cx="5181479" cy="83717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2400" dirty="0">
                <a:solidFill>
                  <a:prstClr val="white"/>
                </a:solidFill>
                <a:latin typeface="Arial"/>
                <a:cs typeface="Arial"/>
              </a:endParaRPr>
            </a:p>
          </p:txBody>
        </p:sp>
        <p:grpSp>
          <p:nvGrpSpPr>
            <p:cNvPr id="595984" name="Group 10">
              <a:extLst>
                <a:ext uri="{FF2B5EF4-FFF2-40B4-BE49-F238E27FC236}">
                  <a16:creationId xmlns:a16="http://schemas.microsoft.com/office/drawing/2014/main" id="{5F55847D-3DB2-44EE-BE98-7CFC48F763E5}"/>
                </a:ext>
              </a:extLst>
            </p:cNvPr>
            <p:cNvGrpSpPr>
              <a:grpSpLocks/>
            </p:cNvGrpSpPr>
            <p:nvPr/>
          </p:nvGrpSpPr>
          <p:grpSpPr bwMode="auto">
            <a:xfrm>
              <a:off x="304800" y="4424363"/>
              <a:ext cx="4038600" cy="528637"/>
              <a:chOff x="304800" y="4500890"/>
              <a:chExt cx="4038600" cy="528310"/>
            </a:xfrm>
          </p:grpSpPr>
          <p:sp>
            <p:nvSpPr>
              <p:cNvPr id="596001" name="Rectangle 13">
                <a:extLst>
                  <a:ext uri="{FF2B5EF4-FFF2-40B4-BE49-F238E27FC236}">
                    <a16:creationId xmlns:a16="http://schemas.microsoft.com/office/drawing/2014/main" id="{D02A859F-7350-455E-A034-1AE26A4FEBFA}"/>
                  </a:ext>
                </a:extLst>
              </p:cNvPr>
              <p:cNvSpPr>
                <a:spLocks noChangeArrowheads="1"/>
              </p:cNvSpPr>
              <p:nvPr/>
            </p:nvSpPr>
            <p:spPr bwMode="auto">
              <a:xfrm>
                <a:off x="787161" y="4500890"/>
                <a:ext cx="3556239" cy="52831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anose="02020603050405020304" pitchFamily="18" charset="0"/>
                    <a:cs typeface="Arial" panose="020B0604020202020204" pitchFamily="34" charset="0"/>
                  </a:defRPr>
                </a:lvl1pPr>
                <a:lvl2pPr marL="742950" indent="-285750" eaLnBrk="0" hangingPunct="0">
                  <a:defRPr sz="2400">
                    <a:solidFill>
                      <a:schemeClr val="tx1"/>
                    </a:solidFill>
                    <a:latin typeface="Times" panose="02020603050405020304" pitchFamily="18" charset="0"/>
                    <a:cs typeface="Arial" panose="020B0604020202020204" pitchFamily="34" charset="0"/>
                  </a:defRPr>
                </a:lvl2pPr>
                <a:lvl3pPr marL="1143000" indent="-228600" eaLnBrk="0" hangingPunct="0">
                  <a:defRPr sz="2400">
                    <a:solidFill>
                      <a:schemeClr val="tx1"/>
                    </a:solidFill>
                    <a:latin typeface="Times" panose="02020603050405020304" pitchFamily="18" charset="0"/>
                    <a:cs typeface="Arial" panose="020B0604020202020204" pitchFamily="34" charset="0"/>
                  </a:defRPr>
                </a:lvl3pPr>
                <a:lvl4pPr marL="1600200" indent="-228600" eaLnBrk="0" hangingPunct="0">
                  <a:defRPr sz="2400">
                    <a:solidFill>
                      <a:schemeClr val="tx1"/>
                    </a:solidFill>
                    <a:latin typeface="Times" panose="02020603050405020304" pitchFamily="18" charset="0"/>
                    <a:cs typeface="Arial" panose="020B0604020202020204" pitchFamily="34" charset="0"/>
                  </a:defRPr>
                </a:lvl4pPr>
                <a:lvl5pPr marL="2057400" indent="-228600" eaLnBrk="0" hangingPunct="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pPr fontAlgn="base">
                  <a:spcBef>
                    <a:spcPct val="0"/>
                  </a:spcBef>
                  <a:spcAft>
                    <a:spcPct val="0"/>
                  </a:spcAft>
                </a:pPr>
                <a:r>
                  <a:rPr lang="en-US" altLang="en-US" sz="1300" b="1">
                    <a:solidFill>
                      <a:srgbClr val="FFFFFF"/>
                    </a:solidFill>
                    <a:latin typeface="Arial" panose="020B0604020202020204" pitchFamily="34" charset="0"/>
                    <a:ea typeface="MS PGothic" panose="020B0600070205080204" pitchFamily="34" charset="-128"/>
                  </a:rPr>
                  <a:t>Pembrolizumab 2mg/kg +</a:t>
                </a:r>
              </a:p>
              <a:p>
                <a:pPr fontAlgn="base">
                  <a:spcBef>
                    <a:spcPct val="0"/>
                  </a:spcBef>
                  <a:spcAft>
                    <a:spcPct val="0"/>
                  </a:spcAft>
                </a:pPr>
                <a:r>
                  <a:rPr lang="en-US" altLang="en-US" sz="1300" b="1">
                    <a:solidFill>
                      <a:srgbClr val="FFFFFF"/>
                    </a:solidFill>
                    <a:latin typeface="Arial" panose="020B0604020202020204" pitchFamily="34" charset="0"/>
                    <a:ea typeface="MS PGothic" panose="020B0600070205080204" pitchFamily="34" charset="-128"/>
                  </a:rPr>
                  <a:t>Ipilimumab (1 mg/kg) IV Q3W</a:t>
                </a:r>
              </a:p>
            </p:txBody>
          </p:sp>
          <p:sp>
            <p:nvSpPr>
              <p:cNvPr id="596002" name="TextBox 44">
                <a:extLst>
                  <a:ext uri="{FF2B5EF4-FFF2-40B4-BE49-F238E27FC236}">
                    <a16:creationId xmlns:a16="http://schemas.microsoft.com/office/drawing/2014/main" id="{A834B4A9-9398-48E0-9090-523CE3918BDF}"/>
                  </a:ext>
                </a:extLst>
              </p:cNvPr>
              <p:cNvSpPr txBox="1">
                <a:spLocks noChangeArrowheads="1"/>
              </p:cNvSpPr>
              <p:nvPr/>
            </p:nvSpPr>
            <p:spPr bwMode="auto">
              <a:xfrm>
                <a:off x="304800" y="4572283"/>
                <a:ext cx="381000" cy="371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anose="02020603050405020304" pitchFamily="18" charset="0"/>
                    <a:cs typeface="Arial" panose="020B0604020202020204" pitchFamily="34" charset="0"/>
                  </a:defRPr>
                </a:lvl1pPr>
                <a:lvl2pPr marL="742950" indent="-285750" eaLnBrk="0" hangingPunct="0">
                  <a:defRPr sz="2400">
                    <a:solidFill>
                      <a:schemeClr val="tx1"/>
                    </a:solidFill>
                    <a:latin typeface="Times" panose="02020603050405020304" pitchFamily="18" charset="0"/>
                    <a:cs typeface="Arial" panose="020B0604020202020204" pitchFamily="34" charset="0"/>
                  </a:defRPr>
                </a:lvl2pPr>
                <a:lvl3pPr marL="1143000" indent="-228600" eaLnBrk="0" hangingPunct="0">
                  <a:defRPr sz="2400">
                    <a:solidFill>
                      <a:schemeClr val="tx1"/>
                    </a:solidFill>
                    <a:latin typeface="Times" panose="02020603050405020304" pitchFamily="18" charset="0"/>
                    <a:cs typeface="Arial" panose="020B0604020202020204" pitchFamily="34" charset="0"/>
                  </a:defRPr>
                </a:lvl3pPr>
                <a:lvl4pPr marL="1600200" indent="-228600" eaLnBrk="0" hangingPunct="0">
                  <a:defRPr sz="2400">
                    <a:solidFill>
                      <a:schemeClr val="tx1"/>
                    </a:solidFill>
                    <a:latin typeface="Times" panose="02020603050405020304" pitchFamily="18" charset="0"/>
                    <a:cs typeface="Arial" panose="020B0604020202020204" pitchFamily="34" charset="0"/>
                  </a:defRPr>
                </a:lvl4pPr>
                <a:lvl5pPr marL="2057400" indent="-228600" eaLnBrk="0" hangingPunct="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pPr fontAlgn="base">
                  <a:spcBef>
                    <a:spcPct val="0"/>
                  </a:spcBef>
                  <a:spcAft>
                    <a:spcPct val="0"/>
                  </a:spcAft>
                </a:pPr>
                <a:r>
                  <a:rPr lang="en-US" altLang="el-GR" b="1">
                    <a:solidFill>
                      <a:srgbClr val="37424A"/>
                    </a:solidFill>
                    <a:latin typeface="Arial" panose="020B0604020202020204" pitchFamily="34" charset="0"/>
                  </a:rPr>
                  <a:t>D</a:t>
                </a:r>
              </a:p>
            </p:txBody>
          </p:sp>
        </p:grpSp>
        <p:sp>
          <p:nvSpPr>
            <p:cNvPr id="595985" name="TextBox 27">
              <a:extLst>
                <a:ext uri="{FF2B5EF4-FFF2-40B4-BE49-F238E27FC236}">
                  <a16:creationId xmlns:a16="http://schemas.microsoft.com/office/drawing/2014/main" id="{0C6F05AC-1415-42D7-9AA8-1A39B6F4687F}"/>
                </a:ext>
              </a:extLst>
            </p:cNvPr>
            <p:cNvSpPr txBox="1">
              <a:spLocks noChangeArrowheads="1"/>
            </p:cNvSpPr>
            <p:nvPr/>
          </p:nvSpPr>
          <p:spPr bwMode="auto">
            <a:xfrm>
              <a:off x="4419600" y="4267200"/>
              <a:ext cx="990600"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panose="02020603050405020304" pitchFamily="18" charset="0"/>
                  <a:cs typeface="Arial" panose="020B0604020202020204" pitchFamily="34" charset="0"/>
                </a:defRPr>
              </a:lvl1pPr>
              <a:lvl2pPr marL="742950" indent="-285750" eaLnBrk="0" hangingPunct="0">
                <a:defRPr sz="2400">
                  <a:solidFill>
                    <a:schemeClr val="tx1"/>
                  </a:solidFill>
                  <a:latin typeface="Times" panose="02020603050405020304" pitchFamily="18" charset="0"/>
                  <a:cs typeface="Arial" panose="020B0604020202020204" pitchFamily="34" charset="0"/>
                </a:defRPr>
              </a:lvl2pPr>
              <a:lvl3pPr marL="1143000" indent="-228600" eaLnBrk="0" hangingPunct="0">
                <a:defRPr sz="2400">
                  <a:solidFill>
                    <a:schemeClr val="tx1"/>
                  </a:solidFill>
                  <a:latin typeface="Times" panose="02020603050405020304" pitchFamily="18" charset="0"/>
                  <a:cs typeface="Arial" panose="020B0604020202020204" pitchFamily="34" charset="0"/>
                </a:defRPr>
              </a:lvl3pPr>
              <a:lvl4pPr marL="1600200" indent="-228600" eaLnBrk="0" hangingPunct="0">
                <a:defRPr sz="2400">
                  <a:solidFill>
                    <a:schemeClr val="tx1"/>
                  </a:solidFill>
                  <a:latin typeface="Times" panose="02020603050405020304" pitchFamily="18" charset="0"/>
                  <a:cs typeface="Arial" panose="020B0604020202020204" pitchFamily="34" charset="0"/>
                </a:defRPr>
              </a:lvl4pPr>
              <a:lvl5pPr marL="2057400" indent="-228600" eaLnBrk="0" hangingPunct="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pPr fontAlgn="base">
                <a:lnSpc>
                  <a:spcPts val="1700"/>
                </a:lnSpc>
                <a:spcBef>
                  <a:spcPct val="0"/>
                </a:spcBef>
                <a:spcAft>
                  <a:spcPct val="0"/>
                </a:spcAft>
              </a:pPr>
              <a:r>
                <a:rPr lang="en-US" altLang="el-GR" sz="1500">
                  <a:solidFill>
                    <a:srgbClr val="005595"/>
                  </a:solidFill>
                  <a:latin typeface="Arial" panose="020B0604020202020204" pitchFamily="34" charset="0"/>
                </a:rPr>
                <a:t>2nd line </a:t>
              </a:r>
              <a:r>
                <a:rPr lang="en-US" altLang="el-GR" sz="1500">
                  <a:solidFill>
                    <a:srgbClr val="000000"/>
                  </a:solidFill>
                  <a:latin typeface="Arial" panose="020B0604020202020204" pitchFamily="34" charset="0"/>
                </a:rPr>
                <a:t>immuno combo</a:t>
              </a:r>
            </a:p>
          </p:txBody>
        </p:sp>
        <p:sp>
          <p:nvSpPr>
            <p:cNvPr id="18" name="Rectangle 28">
              <a:extLst>
                <a:ext uri="{FF2B5EF4-FFF2-40B4-BE49-F238E27FC236}">
                  <a16:creationId xmlns:a16="http://schemas.microsoft.com/office/drawing/2014/main" id="{16EB4CB5-61BE-40C9-9F24-9D3054F89200}"/>
                </a:ext>
              </a:extLst>
            </p:cNvPr>
            <p:cNvSpPr/>
            <p:nvPr/>
          </p:nvSpPr>
          <p:spPr>
            <a:xfrm>
              <a:off x="228603" y="5181908"/>
              <a:ext cx="5181479" cy="13093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2400" dirty="0">
                <a:solidFill>
                  <a:prstClr val="white"/>
                </a:solidFill>
                <a:latin typeface="Arial"/>
                <a:cs typeface="Arial"/>
              </a:endParaRPr>
            </a:p>
          </p:txBody>
        </p:sp>
        <p:sp>
          <p:nvSpPr>
            <p:cNvPr id="19" name="Rectangle 29">
              <a:extLst>
                <a:ext uri="{FF2B5EF4-FFF2-40B4-BE49-F238E27FC236}">
                  <a16:creationId xmlns:a16="http://schemas.microsoft.com/office/drawing/2014/main" id="{099036EE-1ECB-4262-A5B0-5F69BB57888F}"/>
                </a:ext>
              </a:extLst>
            </p:cNvPr>
            <p:cNvSpPr/>
            <p:nvPr/>
          </p:nvSpPr>
          <p:spPr>
            <a:xfrm>
              <a:off x="787889" y="5260343"/>
              <a:ext cx="3556317" cy="523432"/>
            </a:xfrm>
            <a:prstGeom prst="rect">
              <a:avLst/>
            </a:prstGeom>
            <a:solidFill>
              <a:schemeClr val="accent4"/>
            </a:solidFill>
            <a:ln>
              <a:noFill/>
            </a:ln>
          </p:spPr>
          <p:txBody>
            <a:bodyPr anchor="ctr"/>
            <a:lstStyle/>
            <a:p>
              <a:pPr eaLnBrk="0" fontAlgn="base" hangingPunct="0">
                <a:spcBef>
                  <a:spcPct val="0"/>
                </a:spcBef>
                <a:spcAft>
                  <a:spcPct val="0"/>
                </a:spcAft>
                <a:defRPr/>
              </a:pPr>
              <a:r>
                <a:rPr lang="en-US" sz="1300" b="1" dirty="0">
                  <a:solidFill>
                    <a:srgbClr val="FFFFFF"/>
                  </a:solidFill>
                  <a:latin typeface="Arial"/>
                  <a:cs typeface="Arial"/>
                </a:rPr>
                <a:t>Erlotinib 150 mg po daily + </a:t>
              </a:r>
            </a:p>
            <a:p>
              <a:pPr eaLnBrk="0" fontAlgn="base" hangingPunct="0">
                <a:spcBef>
                  <a:spcPct val="0"/>
                </a:spcBef>
                <a:spcAft>
                  <a:spcPct val="0"/>
                </a:spcAft>
                <a:defRPr/>
              </a:pPr>
              <a:r>
                <a:rPr lang="en-US" sz="1300" b="1" dirty="0">
                  <a:solidFill>
                    <a:srgbClr val="FFFFFF"/>
                  </a:solidFill>
                  <a:latin typeface="Arial"/>
                  <a:cs typeface="Arial"/>
                </a:rPr>
                <a:t>Pembrolizumab 2 mg/kg IV Q3W</a:t>
              </a:r>
            </a:p>
          </p:txBody>
        </p:sp>
        <p:sp>
          <p:nvSpPr>
            <p:cNvPr id="595988" name="TextBox 30">
              <a:extLst>
                <a:ext uri="{FF2B5EF4-FFF2-40B4-BE49-F238E27FC236}">
                  <a16:creationId xmlns:a16="http://schemas.microsoft.com/office/drawing/2014/main" id="{BDACFF07-939F-4977-969B-BE8216C04277}"/>
                </a:ext>
              </a:extLst>
            </p:cNvPr>
            <p:cNvSpPr txBox="1">
              <a:spLocks noChangeArrowheads="1"/>
            </p:cNvSpPr>
            <p:nvPr/>
          </p:nvSpPr>
          <p:spPr bwMode="auto">
            <a:xfrm>
              <a:off x="304800" y="5336235"/>
              <a:ext cx="381000" cy="372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anose="02020603050405020304" pitchFamily="18" charset="0"/>
                  <a:cs typeface="Arial" panose="020B0604020202020204" pitchFamily="34" charset="0"/>
                </a:defRPr>
              </a:lvl1pPr>
              <a:lvl2pPr marL="742950" indent="-285750" eaLnBrk="0" hangingPunct="0">
                <a:defRPr sz="2400">
                  <a:solidFill>
                    <a:schemeClr val="tx1"/>
                  </a:solidFill>
                  <a:latin typeface="Times" panose="02020603050405020304" pitchFamily="18" charset="0"/>
                  <a:cs typeface="Arial" panose="020B0604020202020204" pitchFamily="34" charset="0"/>
                </a:defRPr>
              </a:lvl2pPr>
              <a:lvl3pPr marL="1143000" indent="-228600" eaLnBrk="0" hangingPunct="0">
                <a:defRPr sz="2400">
                  <a:solidFill>
                    <a:schemeClr val="tx1"/>
                  </a:solidFill>
                  <a:latin typeface="Times" panose="02020603050405020304" pitchFamily="18" charset="0"/>
                  <a:cs typeface="Arial" panose="020B0604020202020204" pitchFamily="34" charset="0"/>
                </a:defRPr>
              </a:lvl3pPr>
              <a:lvl4pPr marL="1600200" indent="-228600" eaLnBrk="0" hangingPunct="0">
                <a:defRPr sz="2400">
                  <a:solidFill>
                    <a:schemeClr val="tx1"/>
                  </a:solidFill>
                  <a:latin typeface="Times" panose="02020603050405020304" pitchFamily="18" charset="0"/>
                  <a:cs typeface="Arial" panose="020B0604020202020204" pitchFamily="34" charset="0"/>
                </a:defRPr>
              </a:lvl4pPr>
              <a:lvl5pPr marL="2057400" indent="-228600" eaLnBrk="0" hangingPunct="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pPr fontAlgn="base">
                <a:spcBef>
                  <a:spcPct val="0"/>
                </a:spcBef>
                <a:spcAft>
                  <a:spcPct val="0"/>
                </a:spcAft>
              </a:pPr>
              <a:r>
                <a:rPr lang="en-US" altLang="el-GR" b="1">
                  <a:solidFill>
                    <a:srgbClr val="000000"/>
                  </a:solidFill>
                  <a:latin typeface="Arial" panose="020B0604020202020204" pitchFamily="34" charset="0"/>
                </a:rPr>
                <a:t>E</a:t>
              </a:r>
            </a:p>
          </p:txBody>
        </p:sp>
        <p:sp>
          <p:nvSpPr>
            <p:cNvPr id="21" name="Rectangle 31">
              <a:extLst>
                <a:ext uri="{FF2B5EF4-FFF2-40B4-BE49-F238E27FC236}">
                  <a16:creationId xmlns:a16="http://schemas.microsoft.com/office/drawing/2014/main" id="{EB696CF5-32A3-4F69-B8C3-3B62147E96D9}"/>
                </a:ext>
              </a:extLst>
            </p:cNvPr>
            <p:cNvSpPr/>
            <p:nvPr/>
          </p:nvSpPr>
          <p:spPr bwMode="auto">
            <a:xfrm>
              <a:off x="787889" y="5867012"/>
              <a:ext cx="3556317" cy="525032"/>
            </a:xfrm>
            <a:prstGeom prst="rect">
              <a:avLst/>
            </a:prstGeom>
            <a:solidFill>
              <a:schemeClr val="accent4">
                <a:lumMod val="75000"/>
              </a:schemeClr>
            </a:solidFill>
            <a:ln>
              <a:noFill/>
            </a:ln>
          </p:spPr>
          <p:txBody>
            <a:bodyPr anchor="ctr"/>
            <a:lstStyle/>
            <a:p>
              <a:pPr eaLnBrk="0" fontAlgn="base" hangingPunct="0">
                <a:spcBef>
                  <a:spcPct val="0"/>
                </a:spcBef>
                <a:spcAft>
                  <a:spcPct val="0"/>
                </a:spcAft>
                <a:defRPr/>
              </a:pPr>
              <a:r>
                <a:rPr lang="en-US" sz="1300" b="1" dirty="0">
                  <a:solidFill>
                    <a:srgbClr val="FFFFFF"/>
                  </a:solidFill>
                  <a:latin typeface="Arial"/>
                  <a:cs typeface="Arial"/>
                </a:rPr>
                <a:t>Gefitinib 250 mg po daily +</a:t>
              </a:r>
            </a:p>
            <a:p>
              <a:pPr eaLnBrk="0" fontAlgn="base" hangingPunct="0">
                <a:spcBef>
                  <a:spcPct val="0"/>
                </a:spcBef>
                <a:spcAft>
                  <a:spcPct val="0"/>
                </a:spcAft>
                <a:defRPr/>
              </a:pPr>
              <a:r>
                <a:rPr lang="en-US" sz="1300" b="1" dirty="0">
                  <a:solidFill>
                    <a:srgbClr val="FFFFFF"/>
                  </a:solidFill>
                  <a:latin typeface="Arial"/>
                  <a:cs typeface="Arial"/>
                </a:rPr>
                <a:t>Pembrolizumab 2 mg/kg IV Q3W</a:t>
              </a:r>
            </a:p>
          </p:txBody>
        </p:sp>
        <p:sp>
          <p:nvSpPr>
            <p:cNvPr id="595990" name="TextBox 32">
              <a:extLst>
                <a:ext uri="{FF2B5EF4-FFF2-40B4-BE49-F238E27FC236}">
                  <a16:creationId xmlns:a16="http://schemas.microsoft.com/office/drawing/2014/main" id="{84F2092A-AC5A-4C6B-BF59-AE06E382CCA6}"/>
                </a:ext>
              </a:extLst>
            </p:cNvPr>
            <p:cNvSpPr txBox="1">
              <a:spLocks noChangeArrowheads="1"/>
            </p:cNvSpPr>
            <p:nvPr/>
          </p:nvSpPr>
          <p:spPr bwMode="auto">
            <a:xfrm>
              <a:off x="304800" y="5945188"/>
              <a:ext cx="482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panose="02020603050405020304" pitchFamily="18" charset="0"/>
                  <a:cs typeface="Arial" panose="020B0604020202020204" pitchFamily="34" charset="0"/>
                </a:defRPr>
              </a:lvl1pPr>
              <a:lvl2pPr marL="742950" indent="-285750" eaLnBrk="0" hangingPunct="0">
                <a:defRPr sz="2400">
                  <a:solidFill>
                    <a:schemeClr val="tx1"/>
                  </a:solidFill>
                  <a:latin typeface="Times" panose="02020603050405020304" pitchFamily="18" charset="0"/>
                  <a:cs typeface="Arial" panose="020B0604020202020204" pitchFamily="34" charset="0"/>
                </a:defRPr>
              </a:lvl2pPr>
              <a:lvl3pPr marL="1143000" indent="-228600" eaLnBrk="0" hangingPunct="0">
                <a:defRPr sz="2400">
                  <a:solidFill>
                    <a:schemeClr val="tx1"/>
                  </a:solidFill>
                  <a:latin typeface="Times" panose="02020603050405020304" pitchFamily="18" charset="0"/>
                  <a:cs typeface="Arial" panose="020B0604020202020204" pitchFamily="34" charset="0"/>
                </a:defRPr>
              </a:lvl3pPr>
              <a:lvl4pPr marL="1600200" indent="-228600" eaLnBrk="0" hangingPunct="0">
                <a:defRPr sz="2400">
                  <a:solidFill>
                    <a:schemeClr val="tx1"/>
                  </a:solidFill>
                  <a:latin typeface="Times" panose="02020603050405020304" pitchFamily="18" charset="0"/>
                  <a:cs typeface="Arial" panose="020B0604020202020204" pitchFamily="34" charset="0"/>
                </a:defRPr>
              </a:lvl4pPr>
              <a:lvl5pPr marL="2057400" indent="-228600" eaLnBrk="0" hangingPunct="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pPr fontAlgn="base">
                <a:spcBef>
                  <a:spcPct val="0"/>
                </a:spcBef>
                <a:spcAft>
                  <a:spcPct val="0"/>
                </a:spcAft>
              </a:pPr>
              <a:r>
                <a:rPr lang="en-US" altLang="el-GR" b="1">
                  <a:solidFill>
                    <a:srgbClr val="000000"/>
                  </a:solidFill>
                  <a:latin typeface="Arial" panose="020B0604020202020204" pitchFamily="34" charset="0"/>
                </a:rPr>
                <a:t>F</a:t>
              </a:r>
            </a:p>
          </p:txBody>
        </p:sp>
        <p:sp>
          <p:nvSpPr>
            <p:cNvPr id="595991" name="TextBox 33">
              <a:extLst>
                <a:ext uri="{FF2B5EF4-FFF2-40B4-BE49-F238E27FC236}">
                  <a16:creationId xmlns:a16="http://schemas.microsoft.com/office/drawing/2014/main" id="{CDF048A5-D1F8-405C-8F12-3B2CDCE74FBA}"/>
                </a:ext>
              </a:extLst>
            </p:cNvPr>
            <p:cNvSpPr txBox="1">
              <a:spLocks noChangeArrowheads="1"/>
            </p:cNvSpPr>
            <p:nvPr/>
          </p:nvSpPr>
          <p:spPr bwMode="auto">
            <a:xfrm>
              <a:off x="4419600" y="5181600"/>
              <a:ext cx="990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panose="02020603050405020304" pitchFamily="18" charset="0"/>
                  <a:cs typeface="Arial" panose="020B0604020202020204" pitchFamily="34" charset="0"/>
                </a:defRPr>
              </a:lvl1pPr>
              <a:lvl2pPr marL="742950" indent="-285750" eaLnBrk="0" hangingPunct="0">
                <a:defRPr sz="2400">
                  <a:solidFill>
                    <a:schemeClr val="tx1"/>
                  </a:solidFill>
                  <a:latin typeface="Times" panose="02020603050405020304" pitchFamily="18" charset="0"/>
                  <a:cs typeface="Arial" panose="020B0604020202020204" pitchFamily="34" charset="0"/>
                </a:defRPr>
              </a:lvl2pPr>
              <a:lvl3pPr marL="1143000" indent="-228600" eaLnBrk="0" hangingPunct="0">
                <a:defRPr sz="2400">
                  <a:solidFill>
                    <a:schemeClr val="tx1"/>
                  </a:solidFill>
                  <a:latin typeface="Times" panose="02020603050405020304" pitchFamily="18" charset="0"/>
                  <a:cs typeface="Arial" panose="020B0604020202020204" pitchFamily="34" charset="0"/>
                </a:defRPr>
              </a:lvl3pPr>
              <a:lvl4pPr marL="1600200" indent="-228600" eaLnBrk="0" hangingPunct="0">
                <a:defRPr sz="2400">
                  <a:solidFill>
                    <a:schemeClr val="tx1"/>
                  </a:solidFill>
                  <a:latin typeface="Times" panose="02020603050405020304" pitchFamily="18" charset="0"/>
                  <a:cs typeface="Arial" panose="020B0604020202020204" pitchFamily="34" charset="0"/>
                </a:defRPr>
              </a:lvl4pPr>
              <a:lvl5pPr marL="2057400" indent="-228600" eaLnBrk="0" hangingPunct="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pPr fontAlgn="base">
                <a:lnSpc>
                  <a:spcPts val="1700"/>
                </a:lnSpc>
                <a:spcBef>
                  <a:spcPct val="0"/>
                </a:spcBef>
                <a:spcAft>
                  <a:spcPct val="0"/>
                </a:spcAft>
              </a:pPr>
              <a:r>
                <a:rPr lang="en-US" altLang="el-GR" sz="1500">
                  <a:solidFill>
                    <a:srgbClr val="005595"/>
                  </a:solidFill>
                  <a:latin typeface="Arial" panose="020B0604020202020204" pitchFamily="34" charset="0"/>
                </a:rPr>
                <a:t>1st line </a:t>
              </a:r>
              <a:r>
                <a:rPr lang="en-US" altLang="el-GR" sz="1500">
                  <a:solidFill>
                    <a:srgbClr val="000000"/>
                  </a:solidFill>
                  <a:latin typeface="Arial" panose="020B0604020202020204" pitchFamily="34" charset="0"/>
                </a:rPr>
                <a:t>TKI+</a:t>
              </a:r>
            </a:p>
            <a:p>
              <a:pPr fontAlgn="base">
                <a:lnSpc>
                  <a:spcPts val="1700"/>
                </a:lnSpc>
                <a:spcBef>
                  <a:spcPct val="0"/>
                </a:spcBef>
                <a:spcAft>
                  <a:spcPct val="0"/>
                </a:spcAft>
              </a:pPr>
              <a:r>
                <a:rPr lang="en-US" altLang="el-GR" sz="1500">
                  <a:solidFill>
                    <a:srgbClr val="000000"/>
                  </a:solidFill>
                  <a:latin typeface="Arial" panose="020B0604020202020204" pitchFamily="34" charset="0"/>
                </a:rPr>
                <a:t>pembro combo</a:t>
              </a:r>
            </a:p>
          </p:txBody>
        </p:sp>
        <p:sp>
          <p:nvSpPr>
            <p:cNvPr id="24" name="Rectangle 34">
              <a:extLst>
                <a:ext uri="{FF2B5EF4-FFF2-40B4-BE49-F238E27FC236}">
                  <a16:creationId xmlns:a16="http://schemas.microsoft.com/office/drawing/2014/main" id="{1088473A-0ACC-4DF4-B50F-EF6F5AE9323D}"/>
                </a:ext>
              </a:extLst>
            </p:cNvPr>
            <p:cNvSpPr/>
            <p:nvPr/>
          </p:nvSpPr>
          <p:spPr>
            <a:xfrm>
              <a:off x="5943869" y="5066657"/>
              <a:ext cx="2641738" cy="1142906"/>
            </a:xfrm>
            <a:prstGeom prst="rect">
              <a:avLst/>
            </a:prstGeom>
            <a:solidFill>
              <a:schemeClr val="bg1">
                <a:lumMod val="50000"/>
              </a:schemeClr>
            </a:solidFill>
            <a:ln>
              <a:noFill/>
            </a:ln>
          </p:spPr>
          <p:txBody>
            <a:bodyPr anchor="ctr"/>
            <a:lstStyle/>
            <a:p>
              <a:pPr eaLnBrk="0" fontAlgn="base" hangingPunct="0">
                <a:spcBef>
                  <a:spcPct val="0"/>
                </a:spcBef>
                <a:spcAft>
                  <a:spcPct val="0"/>
                </a:spcAft>
                <a:defRPr/>
              </a:pPr>
              <a:r>
                <a:rPr lang="en-US" sz="1300" b="1" dirty="0">
                  <a:solidFill>
                    <a:srgbClr val="FFFFFF"/>
                  </a:solidFill>
                  <a:latin typeface="Arial"/>
                  <a:cs typeface="Arial"/>
                </a:rPr>
                <a:t>Pembrolizumab 2mg/kg +</a:t>
              </a:r>
            </a:p>
            <a:p>
              <a:pPr eaLnBrk="0" fontAlgn="base" hangingPunct="0">
                <a:spcBef>
                  <a:spcPct val="0"/>
                </a:spcBef>
                <a:spcAft>
                  <a:spcPct val="0"/>
                </a:spcAft>
                <a:defRPr/>
              </a:pPr>
              <a:r>
                <a:rPr lang="en-US" sz="1300" b="1" dirty="0">
                  <a:solidFill>
                    <a:srgbClr val="FFFFFF"/>
                  </a:solidFill>
                  <a:latin typeface="Arial"/>
                  <a:cs typeface="Arial"/>
                </a:rPr>
                <a:t>Ipilimumab (1mg/kg) IV Q3W</a:t>
              </a:r>
            </a:p>
            <a:p>
              <a:pPr eaLnBrk="0" fontAlgn="base" hangingPunct="0">
                <a:spcBef>
                  <a:spcPct val="0"/>
                </a:spcBef>
                <a:spcAft>
                  <a:spcPct val="0"/>
                </a:spcAft>
                <a:defRPr/>
              </a:pPr>
              <a:r>
                <a:rPr lang="en-US" sz="1300" b="1" dirty="0">
                  <a:solidFill>
                    <a:srgbClr val="FFFFFF"/>
                  </a:solidFill>
                  <a:latin typeface="Arial"/>
                  <a:cs typeface="Arial"/>
                </a:rPr>
                <a:t>Dose expansion of D, N=32</a:t>
              </a:r>
            </a:p>
            <a:p>
              <a:pPr eaLnBrk="0" fontAlgn="base" hangingPunct="0">
                <a:spcBef>
                  <a:spcPct val="0"/>
                </a:spcBef>
                <a:spcAft>
                  <a:spcPct val="0"/>
                </a:spcAft>
                <a:defRPr/>
              </a:pPr>
              <a:r>
                <a:rPr lang="en-US" sz="1300" b="1" dirty="0">
                  <a:solidFill>
                    <a:srgbClr val="FFFFFF"/>
                  </a:solidFill>
                  <a:latin typeface="Arial"/>
                  <a:cs typeface="Arial"/>
                </a:rPr>
                <a:t>Primary EP RR&gt;40%</a:t>
              </a:r>
            </a:p>
          </p:txBody>
        </p:sp>
        <p:sp>
          <p:nvSpPr>
            <p:cNvPr id="25" name="Rectangle 35">
              <a:extLst>
                <a:ext uri="{FF2B5EF4-FFF2-40B4-BE49-F238E27FC236}">
                  <a16:creationId xmlns:a16="http://schemas.microsoft.com/office/drawing/2014/main" id="{7C01416C-AEC3-4BA0-952D-BE1B27AD1EB7}"/>
                </a:ext>
              </a:extLst>
            </p:cNvPr>
            <p:cNvSpPr/>
            <p:nvPr/>
          </p:nvSpPr>
          <p:spPr>
            <a:xfrm>
              <a:off x="5904770" y="2819262"/>
              <a:ext cx="2706337" cy="629078"/>
            </a:xfrm>
            <a:prstGeom prst="rect">
              <a:avLst/>
            </a:prstGeom>
            <a:solidFill>
              <a:schemeClr val="accent5"/>
            </a:solidFill>
            <a:ln>
              <a:noFill/>
            </a:ln>
          </p:spPr>
          <p:txBody>
            <a:bodyPr anchor="ctr"/>
            <a:lstStyle/>
            <a:p>
              <a:pPr eaLnBrk="0" fontAlgn="base" hangingPunct="0">
                <a:spcBef>
                  <a:spcPct val="0"/>
                </a:spcBef>
                <a:spcAft>
                  <a:spcPct val="0"/>
                </a:spcAft>
                <a:defRPr/>
              </a:pPr>
              <a:r>
                <a:rPr lang="en-US" sz="1300" b="1" dirty="0">
                  <a:solidFill>
                    <a:srgbClr val="FFFFFF"/>
                  </a:solidFill>
                  <a:latin typeface="Arial"/>
                  <a:cs typeface="Arial"/>
                </a:rPr>
                <a:t>Pemetrexed (500 mg/m</a:t>
              </a:r>
              <a:r>
                <a:rPr lang="en-US" sz="1300" b="1" baseline="30000" dirty="0">
                  <a:solidFill>
                    <a:srgbClr val="FFFFFF"/>
                  </a:solidFill>
                  <a:latin typeface="Arial"/>
                  <a:cs typeface="Arial"/>
                </a:rPr>
                <a:t>2</a:t>
              </a:r>
              <a:r>
                <a:rPr lang="en-US" sz="1300" b="1" dirty="0">
                  <a:solidFill>
                    <a:srgbClr val="FFFFFF"/>
                  </a:solidFill>
                  <a:latin typeface="Arial"/>
                  <a:cs typeface="Arial"/>
                </a:rPr>
                <a:t>) + </a:t>
              </a:r>
            </a:p>
            <a:p>
              <a:pPr eaLnBrk="0" fontAlgn="base" hangingPunct="0">
                <a:spcBef>
                  <a:spcPct val="0"/>
                </a:spcBef>
                <a:spcAft>
                  <a:spcPct val="0"/>
                </a:spcAft>
                <a:defRPr/>
              </a:pPr>
              <a:r>
                <a:rPr lang="en-US" sz="1300" b="1" dirty="0">
                  <a:solidFill>
                    <a:srgbClr val="FFFFFF"/>
                  </a:solidFill>
                  <a:latin typeface="Arial"/>
                  <a:cs typeface="Arial"/>
                </a:rPr>
                <a:t>Carboplatin (AUC 5) IV Q3W</a:t>
              </a:r>
            </a:p>
          </p:txBody>
        </p:sp>
        <p:sp>
          <p:nvSpPr>
            <p:cNvPr id="595994" name="TextBox 36">
              <a:extLst>
                <a:ext uri="{FF2B5EF4-FFF2-40B4-BE49-F238E27FC236}">
                  <a16:creationId xmlns:a16="http://schemas.microsoft.com/office/drawing/2014/main" id="{6759B1CC-A16D-4001-BD40-17B773BF55DC}"/>
                </a:ext>
              </a:extLst>
            </p:cNvPr>
            <p:cNvSpPr txBox="1">
              <a:spLocks noChangeArrowheads="1"/>
            </p:cNvSpPr>
            <p:nvPr/>
          </p:nvSpPr>
          <p:spPr bwMode="auto">
            <a:xfrm>
              <a:off x="6975475" y="3491788"/>
              <a:ext cx="960505" cy="53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anose="02020603050405020304" pitchFamily="18" charset="0"/>
                  <a:cs typeface="Arial" panose="020B0604020202020204" pitchFamily="34" charset="0"/>
                </a:defRPr>
              </a:lvl1pPr>
              <a:lvl2pPr marL="742950" indent="-285750" eaLnBrk="0" hangingPunct="0">
                <a:defRPr sz="2400">
                  <a:solidFill>
                    <a:schemeClr val="tx1"/>
                  </a:solidFill>
                  <a:latin typeface="Times" panose="02020603050405020304" pitchFamily="18" charset="0"/>
                  <a:cs typeface="Arial" panose="020B0604020202020204" pitchFamily="34" charset="0"/>
                </a:defRPr>
              </a:lvl2pPr>
              <a:lvl3pPr marL="1143000" indent="-228600" eaLnBrk="0" hangingPunct="0">
                <a:defRPr sz="2400">
                  <a:solidFill>
                    <a:schemeClr val="tx1"/>
                  </a:solidFill>
                  <a:latin typeface="Times" panose="02020603050405020304" pitchFamily="18" charset="0"/>
                  <a:cs typeface="Arial" panose="020B0604020202020204" pitchFamily="34" charset="0"/>
                </a:defRPr>
              </a:lvl3pPr>
              <a:lvl4pPr marL="1600200" indent="-228600" eaLnBrk="0" hangingPunct="0">
                <a:defRPr sz="2400">
                  <a:solidFill>
                    <a:schemeClr val="tx1"/>
                  </a:solidFill>
                  <a:latin typeface="Times" panose="02020603050405020304" pitchFamily="18" charset="0"/>
                  <a:cs typeface="Arial" panose="020B0604020202020204" pitchFamily="34" charset="0"/>
                </a:defRPr>
              </a:lvl4pPr>
              <a:lvl5pPr marL="2057400" indent="-228600" eaLnBrk="0" hangingPunct="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pPr fontAlgn="base">
                <a:spcBef>
                  <a:spcPct val="0"/>
                </a:spcBef>
                <a:spcAft>
                  <a:spcPct val="0"/>
                </a:spcAft>
              </a:pPr>
              <a:r>
                <a:rPr lang="en-US" altLang="el-GR" b="1">
                  <a:solidFill>
                    <a:srgbClr val="000000"/>
                  </a:solidFill>
                  <a:latin typeface="Arial" panose="020B0604020202020204" pitchFamily="34" charset="0"/>
                </a:rPr>
                <a:t>+/-</a:t>
              </a:r>
            </a:p>
          </p:txBody>
        </p:sp>
        <p:sp>
          <p:nvSpPr>
            <p:cNvPr id="27" name="Rectangle 37">
              <a:extLst>
                <a:ext uri="{FF2B5EF4-FFF2-40B4-BE49-F238E27FC236}">
                  <a16:creationId xmlns:a16="http://schemas.microsoft.com/office/drawing/2014/main" id="{9A18D5AF-89DB-4F8C-884D-99AA3B71D3FC}"/>
                </a:ext>
              </a:extLst>
            </p:cNvPr>
            <p:cNvSpPr/>
            <p:nvPr/>
          </p:nvSpPr>
          <p:spPr>
            <a:xfrm>
              <a:off x="5904770" y="3872529"/>
              <a:ext cx="2706337" cy="689905"/>
            </a:xfrm>
            <a:prstGeom prst="rect">
              <a:avLst/>
            </a:prstGeom>
            <a:solidFill>
              <a:schemeClr val="accent5"/>
            </a:solidFill>
            <a:ln>
              <a:noFill/>
            </a:ln>
          </p:spPr>
          <p:txBody>
            <a:bodyPr anchor="ctr"/>
            <a:lstStyle/>
            <a:p>
              <a:pPr eaLnBrk="0" fontAlgn="base" hangingPunct="0">
                <a:spcBef>
                  <a:spcPct val="0"/>
                </a:spcBef>
                <a:spcAft>
                  <a:spcPct val="0"/>
                </a:spcAft>
                <a:defRPr/>
              </a:pPr>
              <a:r>
                <a:rPr lang="en-US" sz="1300" b="1" dirty="0">
                  <a:solidFill>
                    <a:srgbClr val="FFFFFF"/>
                  </a:solidFill>
                  <a:latin typeface="Arial"/>
                  <a:cs typeface="Arial"/>
                </a:rPr>
                <a:t>Pembrolizumab 200 mg IV Q3W</a:t>
              </a:r>
            </a:p>
          </p:txBody>
        </p:sp>
        <p:sp>
          <p:nvSpPr>
            <p:cNvPr id="595996" name="TextBox 38">
              <a:extLst>
                <a:ext uri="{FF2B5EF4-FFF2-40B4-BE49-F238E27FC236}">
                  <a16:creationId xmlns:a16="http://schemas.microsoft.com/office/drawing/2014/main" id="{6E6EE613-C1D5-4787-90FD-18E1466FEE58}"/>
                </a:ext>
              </a:extLst>
            </p:cNvPr>
            <p:cNvSpPr txBox="1">
              <a:spLocks noChangeArrowheads="1"/>
            </p:cNvSpPr>
            <p:nvPr/>
          </p:nvSpPr>
          <p:spPr bwMode="auto">
            <a:xfrm>
              <a:off x="5905500" y="1828800"/>
              <a:ext cx="2705100" cy="803275"/>
            </a:xfrm>
            <a:prstGeom prst="rect">
              <a:avLst/>
            </a:prstGeom>
            <a:solidFill>
              <a:srgbClr val="00877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panose="02020603050405020304" pitchFamily="18" charset="0"/>
                  <a:cs typeface="Arial" panose="020B0604020202020204" pitchFamily="34" charset="0"/>
                </a:defRPr>
              </a:lvl1pPr>
              <a:lvl2pPr marL="742950" indent="-285750" eaLnBrk="0" hangingPunct="0">
                <a:defRPr sz="2400">
                  <a:solidFill>
                    <a:schemeClr val="tx1"/>
                  </a:solidFill>
                  <a:latin typeface="Times" panose="02020603050405020304" pitchFamily="18" charset="0"/>
                  <a:cs typeface="Arial" panose="020B0604020202020204" pitchFamily="34" charset="0"/>
                </a:defRPr>
              </a:lvl2pPr>
              <a:lvl3pPr marL="1143000" indent="-228600" eaLnBrk="0" hangingPunct="0">
                <a:defRPr sz="2400">
                  <a:solidFill>
                    <a:schemeClr val="tx1"/>
                  </a:solidFill>
                  <a:latin typeface="Times" panose="02020603050405020304" pitchFamily="18" charset="0"/>
                  <a:cs typeface="Arial" panose="020B0604020202020204" pitchFamily="34" charset="0"/>
                </a:defRPr>
              </a:lvl3pPr>
              <a:lvl4pPr marL="1600200" indent="-228600" eaLnBrk="0" hangingPunct="0">
                <a:defRPr sz="2400">
                  <a:solidFill>
                    <a:schemeClr val="tx1"/>
                  </a:solidFill>
                  <a:latin typeface="Times" panose="02020603050405020304" pitchFamily="18" charset="0"/>
                  <a:cs typeface="Arial" panose="020B0604020202020204" pitchFamily="34" charset="0"/>
                </a:defRPr>
              </a:lvl4pPr>
              <a:lvl5pPr marL="2057400" indent="-228600" eaLnBrk="0" hangingPunct="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pPr fontAlgn="base">
                <a:spcBef>
                  <a:spcPct val="0"/>
                </a:spcBef>
                <a:spcAft>
                  <a:spcPct val="0"/>
                </a:spcAft>
              </a:pPr>
              <a:r>
                <a:rPr lang="en-US" altLang="el-GR" sz="1300" b="1">
                  <a:solidFill>
                    <a:srgbClr val="FFFFFF"/>
                  </a:solidFill>
                  <a:latin typeface="Arial" panose="020B0604020202020204" pitchFamily="34" charset="0"/>
                </a:rPr>
                <a:t>No prior therapy </a:t>
              </a:r>
            </a:p>
            <a:p>
              <a:pPr fontAlgn="base">
                <a:spcBef>
                  <a:spcPct val="0"/>
                </a:spcBef>
                <a:spcAft>
                  <a:spcPct val="0"/>
                </a:spcAft>
              </a:pPr>
              <a:r>
                <a:rPr lang="en-US" altLang="el-GR" sz="1300" b="1">
                  <a:solidFill>
                    <a:srgbClr val="FFFFFF"/>
                  </a:solidFill>
                  <a:latin typeface="Arial" panose="020B0604020202020204" pitchFamily="34" charset="0"/>
                </a:rPr>
                <a:t>EGFR, ALK wt, any PD-L1</a:t>
              </a:r>
            </a:p>
            <a:p>
              <a:pPr fontAlgn="base">
                <a:spcBef>
                  <a:spcPct val="0"/>
                </a:spcBef>
                <a:spcAft>
                  <a:spcPct val="0"/>
                </a:spcAft>
              </a:pPr>
              <a:r>
                <a:rPr lang="en-US" altLang="el-GR" sz="1300" b="1">
                  <a:solidFill>
                    <a:srgbClr val="FFFFFF"/>
                  </a:solidFill>
                  <a:latin typeface="Arial" panose="020B0604020202020204" pitchFamily="34" charset="0"/>
                </a:rPr>
                <a:t>N=54 per arm</a:t>
              </a:r>
            </a:p>
          </p:txBody>
        </p:sp>
        <p:sp>
          <p:nvSpPr>
            <p:cNvPr id="29" name="Rectangle 39">
              <a:extLst>
                <a:ext uri="{FF2B5EF4-FFF2-40B4-BE49-F238E27FC236}">
                  <a16:creationId xmlns:a16="http://schemas.microsoft.com/office/drawing/2014/main" id="{9BCA0A21-72FD-43E4-B8BE-C9F4AD72CC41}"/>
                </a:ext>
              </a:extLst>
            </p:cNvPr>
            <p:cNvSpPr/>
            <p:nvPr/>
          </p:nvSpPr>
          <p:spPr>
            <a:xfrm>
              <a:off x="5563078" y="1599522"/>
              <a:ext cx="3275823" cy="312458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2400" dirty="0">
                <a:solidFill>
                  <a:prstClr val="white"/>
                </a:solidFill>
                <a:latin typeface="Arial"/>
                <a:cs typeface="Arial"/>
              </a:endParaRPr>
            </a:p>
          </p:txBody>
        </p:sp>
        <p:sp>
          <p:nvSpPr>
            <p:cNvPr id="595998" name="TextBox 40">
              <a:extLst>
                <a:ext uri="{FF2B5EF4-FFF2-40B4-BE49-F238E27FC236}">
                  <a16:creationId xmlns:a16="http://schemas.microsoft.com/office/drawing/2014/main" id="{8A4B83F2-EEFB-48D6-BF31-535613F82684}"/>
                </a:ext>
              </a:extLst>
            </p:cNvPr>
            <p:cNvSpPr txBox="1">
              <a:spLocks noChangeArrowheads="1"/>
            </p:cNvSpPr>
            <p:nvPr/>
          </p:nvSpPr>
          <p:spPr bwMode="auto">
            <a:xfrm>
              <a:off x="5562598" y="3418613"/>
              <a:ext cx="912386" cy="512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anose="02020603050405020304" pitchFamily="18" charset="0"/>
                  <a:cs typeface="Arial" panose="020B0604020202020204" pitchFamily="34" charset="0"/>
                </a:defRPr>
              </a:lvl1pPr>
              <a:lvl2pPr marL="742950" indent="-285750" eaLnBrk="0" hangingPunct="0">
                <a:defRPr sz="2400">
                  <a:solidFill>
                    <a:schemeClr val="tx1"/>
                  </a:solidFill>
                  <a:latin typeface="Times" panose="02020603050405020304" pitchFamily="18" charset="0"/>
                  <a:cs typeface="Arial" panose="020B0604020202020204" pitchFamily="34" charset="0"/>
                </a:defRPr>
              </a:lvl2pPr>
              <a:lvl3pPr marL="1143000" indent="-228600" eaLnBrk="0" hangingPunct="0">
                <a:defRPr sz="2400">
                  <a:solidFill>
                    <a:schemeClr val="tx1"/>
                  </a:solidFill>
                  <a:latin typeface="Times" panose="02020603050405020304" pitchFamily="18" charset="0"/>
                  <a:cs typeface="Arial" panose="020B0604020202020204" pitchFamily="34" charset="0"/>
                </a:defRPr>
              </a:lvl3pPr>
              <a:lvl4pPr marL="1600200" indent="-228600" eaLnBrk="0" hangingPunct="0">
                <a:defRPr sz="2400">
                  <a:solidFill>
                    <a:schemeClr val="tx1"/>
                  </a:solidFill>
                  <a:latin typeface="Times" panose="02020603050405020304" pitchFamily="18" charset="0"/>
                  <a:cs typeface="Arial" panose="020B0604020202020204" pitchFamily="34" charset="0"/>
                </a:defRPr>
              </a:lvl4pPr>
              <a:lvl5pPr marL="2057400" indent="-228600" eaLnBrk="0" hangingPunct="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pPr fontAlgn="base">
                <a:spcBef>
                  <a:spcPct val="0"/>
                </a:spcBef>
                <a:spcAft>
                  <a:spcPct val="0"/>
                </a:spcAft>
              </a:pPr>
              <a:r>
                <a:rPr lang="en-US" altLang="el-GR" b="1">
                  <a:solidFill>
                    <a:srgbClr val="000000"/>
                  </a:solidFill>
                  <a:latin typeface="Arial" panose="020B0604020202020204" pitchFamily="34" charset="0"/>
                </a:rPr>
                <a:t>G1</a:t>
              </a:r>
            </a:p>
          </p:txBody>
        </p:sp>
        <p:sp>
          <p:nvSpPr>
            <p:cNvPr id="31" name="Rectangle 41">
              <a:extLst>
                <a:ext uri="{FF2B5EF4-FFF2-40B4-BE49-F238E27FC236}">
                  <a16:creationId xmlns:a16="http://schemas.microsoft.com/office/drawing/2014/main" id="{2DC3B8B4-C0A8-4BD8-A0C0-3FBB090C25F1}"/>
                </a:ext>
              </a:extLst>
            </p:cNvPr>
            <p:cNvSpPr/>
            <p:nvPr/>
          </p:nvSpPr>
          <p:spPr>
            <a:xfrm>
              <a:off x="5563078" y="4800940"/>
              <a:ext cx="3275823" cy="167594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2400" dirty="0">
                <a:solidFill>
                  <a:prstClr val="white"/>
                </a:solidFill>
                <a:latin typeface="Arial"/>
                <a:cs typeface="Arial"/>
              </a:endParaRPr>
            </a:p>
          </p:txBody>
        </p:sp>
        <p:sp>
          <p:nvSpPr>
            <p:cNvPr id="596000" name="TextBox 42">
              <a:extLst>
                <a:ext uri="{FF2B5EF4-FFF2-40B4-BE49-F238E27FC236}">
                  <a16:creationId xmlns:a16="http://schemas.microsoft.com/office/drawing/2014/main" id="{1F55C5B7-8102-4302-B1A0-5506807511F9}"/>
                </a:ext>
              </a:extLst>
            </p:cNvPr>
            <p:cNvSpPr txBox="1">
              <a:spLocks noChangeArrowheads="1"/>
            </p:cNvSpPr>
            <p:nvPr/>
          </p:nvSpPr>
          <p:spPr bwMode="auto">
            <a:xfrm>
              <a:off x="5562600" y="5454650"/>
              <a:ext cx="330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anose="02020603050405020304" pitchFamily="18" charset="0"/>
                  <a:cs typeface="Arial" panose="020B0604020202020204" pitchFamily="34" charset="0"/>
                </a:defRPr>
              </a:lvl1pPr>
              <a:lvl2pPr marL="742950" indent="-285750" eaLnBrk="0" hangingPunct="0">
                <a:defRPr sz="2400">
                  <a:solidFill>
                    <a:schemeClr val="tx1"/>
                  </a:solidFill>
                  <a:latin typeface="Times" panose="02020603050405020304" pitchFamily="18" charset="0"/>
                  <a:cs typeface="Arial" panose="020B0604020202020204" pitchFamily="34" charset="0"/>
                </a:defRPr>
              </a:lvl2pPr>
              <a:lvl3pPr marL="1143000" indent="-228600" eaLnBrk="0" hangingPunct="0">
                <a:defRPr sz="2400">
                  <a:solidFill>
                    <a:schemeClr val="tx1"/>
                  </a:solidFill>
                  <a:latin typeface="Times" panose="02020603050405020304" pitchFamily="18" charset="0"/>
                  <a:cs typeface="Arial" panose="020B0604020202020204" pitchFamily="34" charset="0"/>
                </a:defRPr>
              </a:lvl3pPr>
              <a:lvl4pPr marL="1600200" indent="-228600" eaLnBrk="0" hangingPunct="0">
                <a:defRPr sz="2400">
                  <a:solidFill>
                    <a:schemeClr val="tx1"/>
                  </a:solidFill>
                  <a:latin typeface="Times" panose="02020603050405020304" pitchFamily="18" charset="0"/>
                  <a:cs typeface="Arial" panose="020B0604020202020204" pitchFamily="34" charset="0"/>
                </a:defRPr>
              </a:lvl4pPr>
              <a:lvl5pPr marL="2057400" indent="-228600" eaLnBrk="0" hangingPunct="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pPr fontAlgn="base">
                <a:spcBef>
                  <a:spcPct val="0"/>
                </a:spcBef>
                <a:spcAft>
                  <a:spcPct val="0"/>
                </a:spcAft>
              </a:pPr>
              <a:r>
                <a:rPr lang="en-US" altLang="el-GR" b="1">
                  <a:solidFill>
                    <a:srgbClr val="37424A"/>
                  </a:solidFill>
                  <a:latin typeface="Arial" panose="020B0604020202020204" pitchFamily="34" charset="0"/>
                </a:rPr>
                <a:t>H</a:t>
              </a:r>
            </a:p>
          </p:txBody>
        </p:sp>
      </p:grpSp>
      <p:sp>
        <p:nvSpPr>
          <p:cNvPr id="35" name="34 - Ορθογώνιο">
            <a:extLst>
              <a:ext uri="{FF2B5EF4-FFF2-40B4-BE49-F238E27FC236}">
                <a16:creationId xmlns:a16="http://schemas.microsoft.com/office/drawing/2014/main" id="{2FD77B4C-98F4-4AF2-8826-F0DE02440C68}"/>
              </a:ext>
            </a:extLst>
          </p:cNvPr>
          <p:cNvSpPr/>
          <p:nvPr/>
        </p:nvSpPr>
        <p:spPr>
          <a:xfrm>
            <a:off x="1524000" y="6604000"/>
            <a:ext cx="1074738" cy="25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l-GR" sz="2400">
              <a:solidFill>
                <a:srgbClr val="FFFFFF"/>
              </a:solidFill>
              <a:latin typeface="Arial"/>
            </a:endParaRP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2">
            <a:extLst>
              <a:ext uri="{FF2B5EF4-FFF2-40B4-BE49-F238E27FC236}">
                <a16:creationId xmlns:a16="http://schemas.microsoft.com/office/drawing/2014/main" id="{73A8432D-7511-473F-A0DF-CC840423B831}"/>
              </a:ext>
            </a:extLst>
          </p:cNvPr>
          <p:cNvSpPr>
            <a:spLocks noGrp="1"/>
          </p:cNvSpPr>
          <p:nvPr>
            <p:ph type="title"/>
          </p:nvPr>
        </p:nvSpPr>
        <p:spPr>
          <a:xfrm>
            <a:off x="1981200" y="238126"/>
            <a:ext cx="8154988" cy="1103313"/>
          </a:xfrm>
        </p:spPr>
        <p:txBody>
          <a:bodyPr/>
          <a:lstStyle/>
          <a:p>
            <a:r>
              <a:rPr lang="en-US" altLang="en-US"/>
              <a:t>KEYNOTE-021 : Cohort G: Study Design</a:t>
            </a:r>
          </a:p>
        </p:txBody>
      </p:sp>
      <p:sp>
        <p:nvSpPr>
          <p:cNvPr id="2" name="Content Placeholder 1">
            <a:extLst>
              <a:ext uri="{FF2B5EF4-FFF2-40B4-BE49-F238E27FC236}">
                <a16:creationId xmlns:a16="http://schemas.microsoft.com/office/drawing/2014/main" id="{135D6290-4988-4911-AEB9-49BC91D3377B}"/>
              </a:ext>
            </a:extLst>
          </p:cNvPr>
          <p:cNvSpPr>
            <a:spLocks noGrp="1"/>
          </p:cNvSpPr>
          <p:nvPr>
            <p:ph idx="1"/>
          </p:nvPr>
        </p:nvSpPr>
        <p:spPr>
          <a:xfrm>
            <a:off x="1978026" y="1219201"/>
            <a:ext cx="8158163" cy="4945063"/>
          </a:xfrm>
        </p:spPr>
        <p:txBody>
          <a:bodyPr/>
          <a:lstStyle/>
          <a:p>
            <a:pPr>
              <a:defRPr/>
            </a:pPr>
            <a:r>
              <a:rPr lang="en-US" sz="2600" dirty="0"/>
              <a:t>Open-label, randomized phase II study</a:t>
            </a:r>
            <a:br>
              <a:rPr lang="en-US" sz="2600" dirty="0"/>
            </a:br>
            <a:endParaRPr lang="en-US" sz="2600" dirty="0"/>
          </a:p>
          <a:p>
            <a:pPr>
              <a:defRPr/>
            </a:pPr>
            <a:endParaRPr lang="en-US" sz="2600" dirty="0"/>
          </a:p>
          <a:p>
            <a:pPr>
              <a:defRPr/>
            </a:pPr>
            <a:endParaRPr lang="en-US" sz="1400" dirty="0"/>
          </a:p>
          <a:p>
            <a:pPr>
              <a:defRPr/>
            </a:pPr>
            <a:endParaRPr lang="en-US" sz="1400" dirty="0"/>
          </a:p>
          <a:p>
            <a:pPr marL="0" indent="0">
              <a:buNone/>
              <a:defRPr/>
            </a:pPr>
            <a:endParaRPr lang="en-US" sz="2600" dirty="0"/>
          </a:p>
          <a:p>
            <a:pPr>
              <a:defRPr/>
            </a:pPr>
            <a:endParaRPr lang="en-US" sz="2600" dirty="0"/>
          </a:p>
          <a:p>
            <a:pPr>
              <a:defRPr/>
            </a:pPr>
            <a:endParaRPr lang="en-US" sz="2000" dirty="0"/>
          </a:p>
          <a:p>
            <a:pPr>
              <a:defRPr/>
            </a:pPr>
            <a:r>
              <a:rPr lang="en-US" sz="2000" dirty="0"/>
              <a:t>Primary endpoint: </a:t>
            </a:r>
            <a:r>
              <a:rPr lang="en-US" sz="2000" dirty="0">
                <a:solidFill>
                  <a:srgbClr val="FF0000"/>
                </a:solidFill>
              </a:rPr>
              <a:t>ORR</a:t>
            </a:r>
          </a:p>
          <a:p>
            <a:pPr>
              <a:defRPr/>
            </a:pPr>
            <a:r>
              <a:rPr lang="en-US" sz="2000" dirty="0"/>
              <a:t>Secondary endpoints: PFS, duration of response</a:t>
            </a:r>
          </a:p>
        </p:txBody>
      </p:sp>
      <p:sp>
        <p:nvSpPr>
          <p:cNvPr id="596996" name="Text Box 45">
            <a:extLst>
              <a:ext uri="{FF2B5EF4-FFF2-40B4-BE49-F238E27FC236}">
                <a16:creationId xmlns:a16="http://schemas.microsoft.com/office/drawing/2014/main" id="{EDEB3DD4-BE64-4A7A-B5D8-74DF6D505397}"/>
              </a:ext>
            </a:extLst>
          </p:cNvPr>
          <p:cNvSpPr txBox="1">
            <a:spLocks noChangeArrowheads="1"/>
          </p:cNvSpPr>
          <p:nvPr/>
        </p:nvSpPr>
        <p:spPr bwMode="auto">
          <a:xfrm>
            <a:off x="1755775" y="2028825"/>
            <a:ext cx="2293938"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cs typeface="Arial" panose="020B0604020202020204" pitchFamily="34" charset="0"/>
              </a:defRPr>
            </a:lvl1pPr>
            <a:lvl2pPr marL="742950" indent="-285750" eaLnBrk="0" hangingPunct="0">
              <a:defRPr sz="2400">
                <a:solidFill>
                  <a:schemeClr val="tx1"/>
                </a:solidFill>
                <a:latin typeface="Times" panose="02020603050405020304" pitchFamily="18" charset="0"/>
                <a:cs typeface="Arial" panose="020B0604020202020204" pitchFamily="34" charset="0"/>
              </a:defRPr>
            </a:lvl2pPr>
            <a:lvl3pPr marL="1143000" indent="-228600" eaLnBrk="0" hangingPunct="0">
              <a:defRPr sz="2400">
                <a:solidFill>
                  <a:schemeClr val="tx1"/>
                </a:solidFill>
                <a:latin typeface="Times" panose="02020603050405020304" pitchFamily="18" charset="0"/>
                <a:cs typeface="Arial" panose="020B0604020202020204" pitchFamily="34" charset="0"/>
              </a:defRPr>
            </a:lvl3pPr>
            <a:lvl4pPr marL="1600200" indent="-228600" eaLnBrk="0" hangingPunct="0">
              <a:defRPr sz="2400">
                <a:solidFill>
                  <a:schemeClr val="tx1"/>
                </a:solidFill>
                <a:latin typeface="Times" panose="02020603050405020304" pitchFamily="18" charset="0"/>
                <a:cs typeface="Arial" panose="020B0604020202020204" pitchFamily="34" charset="0"/>
              </a:defRPr>
            </a:lvl4pPr>
            <a:lvl5pPr marL="2057400" indent="-228600" eaLnBrk="0" hangingPunct="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pPr algn="ctr" fontAlgn="base">
              <a:spcBef>
                <a:spcPct val="0"/>
              </a:spcBef>
              <a:spcAft>
                <a:spcPct val="0"/>
              </a:spcAft>
            </a:pPr>
            <a:r>
              <a:rPr lang="en-GB" altLang="en-US" sz="1400">
                <a:solidFill>
                  <a:srgbClr val="FFFFFF"/>
                </a:solidFill>
                <a:latin typeface="Arial" panose="020B0604020202020204" pitchFamily="34" charset="0"/>
                <a:ea typeface="MS PGothic" panose="020B0600070205080204" pitchFamily="34" charset="-128"/>
              </a:rPr>
              <a:t>Pts with untreated stage IIIB or </a:t>
            </a:r>
            <a:r>
              <a:rPr lang="en-GB" altLang="en-US" sz="1400">
                <a:solidFill>
                  <a:srgbClr val="FF0000"/>
                </a:solidFill>
                <a:latin typeface="Arial" panose="020B0604020202020204" pitchFamily="34" charset="0"/>
                <a:ea typeface="MS PGothic" panose="020B0600070205080204" pitchFamily="34" charset="-128"/>
              </a:rPr>
              <a:t>IV nonsquamous </a:t>
            </a:r>
            <a:r>
              <a:rPr lang="en-GB" altLang="en-US" sz="1400">
                <a:solidFill>
                  <a:srgbClr val="FFFFFF"/>
                </a:solidFill>
                <a:latin typeface="Arial" panose="020B0604020202020204" pitchFamily="34" charset="0"/>
                <a:ea typeface="MS PGothic" panose="020B0600070205080204" pitchFamily="34" charset="-128"/>
              </a:rPr>
              <a:t>NSCLC</a:t>
            </a:r>
          </a:p>
          <a:p>
            <a:pPr algn="ctr" fontAlgn="base">
              <a:spcBef>
                <a:spcPct val="0"/>
              </a:spcBef>
              <a:spcAft>
                <a:spcPct val="0"/>
              </a:spcAft>
            </a:pPr>
            <a:r>
              <a:rPr lang="en-GB" altLang="en-US" sz="1400">
                <a:solidFill>
                  <a:srgbClr val="FFFFFF"/>
                </a:solidFill>
                <a:latin typeface="Arial" panose="020B0604020202020204" pitchFamily="34" charset="0"/>
                <a:ea typeface="MS PGothic" panose="020B0600070205080204" pitchFamily="34" charset="-128"/>
              </a:rPr>
              <a:t> without activating </a:t>
            </a:r>
            <a:r>
              <a:rPr lang="en-GB" altLang="en-US" sz="1400" i="1">
                <a:solidFill>
                  <a:srgbClr val="FFFFFF"/>
                </a:solidFill>
                <a:latin typeface="Arial" panose="020B0604020202020204" pitchFamily="34" charset="0"/>
                <a:ea typeface="MS PGothic" panose="020B0600070205080204" pitchFamily="34" charset="-128"/>
              </a:rPr>
              <a:t>EGFR</a:t>
            </a:r>
            <a:r>
              <a:rPr lang="en-GB" altLang="en-US" sz="1400">
                <a:solidFill>
                  <a:srgbClr val="FFFFFF"/>
                </a:solidFill>
                <a:latin typeface="Arial" panose="020B0604020202020204" pitchFamily="34" charset="0"/>
                <a:ea typeface="MS PGothic" panose="020B0600070205080204" pitchFamily="34" charset="-128"/>
              </a:rPr>
              <a:t> mutations or </a:t>
            </a:r>
            <a:r>
              <a:rPr lang="en-GB" altLang="en-US" sz="1400" i="1">
                <a:solidFill>
                  <a:srgbClr val="FFFFFF"/>
                </a:solidFill>
                <a:latin typeface="Arial" panose="020B0604020202020204" pitchFamily="34" charset="0"/>
                <a:ea typeface="MS PGothic" panose="020B0600070205080204" pitchFamily="34" charset="-128"/>
              </a:rPr>
              <a:t>ALK</a:t>
            </a:r>
            <a:r>
              <a:rPr lang="en-GB" altLang="en-US" sz="1400">
                <a:solidFill>
                  <a:srgbClr val="FFFFFF"/>
                </a:solidFill>
                <a:latin typeface="Arial" panose="020B0604020202020204" pitchFamily="34" charset="0"/>
                <a:ea typeface="MS PGothic" panose="020B0600070205080204" pitchFamily="34" charset="-128"/>
              </a:rPr>
              <a:t> translocation;</a:t>
            </a:r>
          </a:p>
          <a:p>
            <a:pPr algn="ctr" fontAlgn="base">
              <a:spcBef>
                <a:spcPct val="0"/>
              </a:spcBef>
              <a:spcAft>
                <a:spcPct val="0"/>
              </a:spcAft>
            </a:pPr>
            <a:r>
              <a:rPr lang="en-GB" altLang="en-US" sz="1400">
                <a:solidFill>
                  <a:srgbClr val="FFFFFF"/>
                </a:solidFill>
                <a:latin typeface="Arial" panose="020B0604020202020204" pitchFamily="34" charset="0"/>
                <a:ea typeface="MS PGothic" panose="020B0600070205080204" pitchFamily="34" charset="-128"/>
              </a:rPr>
              <a:t> ECOG PS 0-1</a:t>
            </a:r>
          </a:p>
          <a:p>
            <a:pPr algn="ctr" fontAlgn="base">
              <a:spcBef>
                <a:spcPct val="0"/>
              </a:spcBef>
              <a:spcAft>
                <a:spcPct val="0"/>
              </a:spcAft>
            </a:pPr>
            <a:r>
              <a:rPr lang="en-GB" altLang="en-US" sz="1400">
                <a:solidFill>
                  <a:srgbClr val="FFFFFF"/>
                </a:solidFill>
                <a:latin typeface="Arial" panose="020B0604020202020204" pitchFamily="34" charset="0"/>
                <a:ea typeface="MS PGothic" panose="020B0600070205080204" pitchFamily="34" charset="-128"/>
              </a:rPr>
              <a:t>(N = 123)</a:t>
            </a:r>
            <a:endParaRPr lang="en-US" altLang="en-US" sz="1400">
              <a:solidFill>
                <a:srgbClr val="FFFFFF"/>
              </a:solidFill>
              <a:latin typeface="Arial" panose="020B0604020202020204" pitchFamily="34" charset="0"/>
              <a:ea typeface="MS PGothic" panose="020B0600070205080204" pitchFamily="34" charset="-128"/>
            </a:endParaRPr>
          </a:p>
        </p:txBody>
      </p:sp>
      <p:sp>
        <p:nvSpPr>
          <p:cNvPr id="596997" name="Rectangle 49">
            <a:extLst>
              <a:ext uri="{FF2B5EF4-FFF2-40B4-BE49-F238E27FC236}">
                <a16:creationId xmlns:a16="http://schemas.microsoft.com/office/drawing/2014/main" id="{4B746CF8-CEE3-4CCE-8786-5119A718906D}"/>
              </a:ext>
            </a:extLst>
          </p:cNvPr>
          <p:cNvSpPr>
            <a:spLocks noChangeArrowheads="1"/>
          </p:cNvSpPr>
          <p:nvPr/>
        </p:nvSpPr>
        <p:spPr bwMode="auto">
          <a:xfrm>
            <a:off x="4551363" y="2092326"/>
            <a:ext cx="2843212" cy="887413"/>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nchorCtr="1"/>
          <a:lstStyle>
            <a:lvl1pPr eaLnBrk="0" hangingPunct="0">
              <a:defRPr sz="2400">
                <a:solidFill>
                  <a:schemeClr val="tx1"/>
                </a:solidFill>
                <a:latin typeface="Times" panose="02020603050405020304" pitchFamily="18" charset="0"/>
                <a:cs typeface="Arial" panose="020B0604020202020204" pitchFamily="34" charset="0"/>
              </a:defRPr>
            </a:lvl1pPr>
            <a:lvl2pPr marL="742950" indent="-285750" eaLnBrk="0" hangingPunct="0">
              <a:defRPr sz="2400">
                <a:solidFill>
                  <a:schemeClr val="tx1"/>
                </a:solidFill>
                <a:latin typeface="Times" panose="02020603050405020304" pitchFamily="18" charset="0"/>
                <a:cs typeface="Arial" panose="020B0604020202020204" pitchFamily="34" charset="0"/>
              </a:defRPr>
            </a:lvl2pPr>
            <a:lvl3pPr marL="1143000" indent="-228600" eaLnBrk="0" hangingPunct="0">
              <a:defRPr sz="2400">
                <a:solidFill>
                  <a:schemeClr val="tx1"/>
                </a:solidFill>
                <a:latin typeface="Times" panose="02020603050405020304" pitchFamily="18" charset="0"/>
                <a:cs typeface="Arial" panose="020B0604020202020204" pitchFamily="34" charset="0"/>
              </a:defRPr>
            </a:lvl3pPr>
            <a:lvl4pPr marL="1600200" indent="-228600" eaLnBrk="0" hangingPunct="0">
              <a:defRPr sz="2400">
                <a:solidFill>
                  <a:schemeClr val="tx1"/>
                </a:solidFill>
                <a:latin typeface="Times" panose="02020603050405020304" pitchFamily="18" charset="0"/>
                <a:cs typeface="Arial" panose="020B0604020202020204" pitchFamily="34" charset="0"/>
              </a:defRPr>
            </a:lvl4pPr>
            <a:lvl5pPr marL="2057400" indent="-228600" eaLnBrk="0" hangingPunct="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pPr algn="ctr" fontAlgn="base">
              <a:spcBef>
                <a:spcPct val="0"/>
              </a:spcBef>
              <a:spcAft>
                <a:spcPct val="0"/>
              </a:spcAft>
            </a:pPr>
            <a:r>
              <a:rPr lang="en-US" altLang="en-US" sz="1600" b="1">
                <a:solidFill>
                  <a:prstClr val="white"/>
                </a:solidFill>
                <a:latin typeface="Arial" panose="020B0604020202020204" pitchFamily="34" charset="0"/>
                <a:ea typeface="MS PGothic" panose="020B0600070205080204" pitchFamily="34" charset="-128"/>
              </a:rPr>
              <a:t>Pembrolizumab </a:t>
            </a:r>
            <a:r>
              <a:rPr lang="en-US" altLang="en-US" sz="1600">
                <a:solidFill>
                  <a:prstClr val="white"/>
                </a:solidFill>
                <a:latin typeface="Arial" panose="020B0604020202020204" pitchFamily="34" charset="0"/>
                <a:ea typeface="MS PGothic" panose="020B0600070205080204" pitchFamily="34" charset="-128"/>
              </a:rPr>
              <a:t>200 mg Q3W </a:t>
            </a:r>
          </a:p>
          <a:p>
            <a:pPr algn="ctr" fontAlgn="base">
              <a:spcBef>
                <a:spcPct val="0"/>
              </a:spcBef>
              <a:spcAft>
                <a:spcPct val="0"/>
              </a:spcAft>
            </a:pPr>
            <a:r>
              <a:rPr lang="en-US" altLang="en-US" sz="1600">
                <a:solidFill>
                  <a:prstClr val="white"/>
                </a:solidFill>
                <a:latin typeface="Arial" panose="020B0604020202020204" pitchFamily="34" charset="0"/>
                <a:ea typeface="MS PGothic" panose="020B0600070205080204" pitchFamily="34" charset="-128"/>
              </a:rPr>
              <a:t>for 2 yrs +</a:t>
            </a:r>
            <a:r>
              <a:rPr lang="en-US" altLang="en-US" sz="1600" b="1">
                <a:solidFill>
                  <a:prstClr val="white"/>
                </a:solidFill>
                <a:latin typeface="Arial" panose="020B0604020202020204" pitchFamily="34" charset="0"/>
                <a:ea typeface="MS PGothic" panose="020B0600070205080204" pitchFamily="34" charset="-128"/>
              </a:rPr>
              <a:t> CP</a:t>
            </a:r>
          </a:p>
          <a:p>
            <a:pPr algn="ctr" fontAlgn="base">
              <a:spcBef>
                <a:spcPct val="0"/>
              </a:spcBef>
              <a:spcAft>
                <a:spcPct val="0"/>
              </a:spcAft>
            </a:pPr>
            <a:r>
              <a:rPr lang="en-US" altLang="en-US" sz="1600">
                <a:solidFill>
                  <a:prstClr val="white"/>
                </a:solidFill>
                <a:latin typeface="Arial" panose="020B0604020202020204" pitchFamily="34" charset="0"/>
                <a:ea typeface="MS PGothic" panose="020B0600070205080204" pitchFamily="34" charset="-128"/>
              </a:rPr>
              <a:t>(n = 60)</a:t>
            </a:r>
          </a:p>
        </p:txBody>
      </p:sp>
      <p:sp>
        <p:nvSpPr>
          <p:cNvPr id="596998" name="Rectangle 50">
            <a:extLst>
              <a:ext uri="{FF2B5EF4-FFF2-40B4-BE49-F238E27FC236}">
                <a16:creationId xmlns:a16="http://schemas.microsoft.com/office/drawing/2014/main" id="{D1563878-2249-4D57-8B0A-6817145523D9}"/>
              </a:ext>
            </a:extLst>
          </p:cNvPr>
          <p:cNvSpPr>
            <a:spLocks noChangeArrowheads="1"/>
          </p:cNvSpPr>
          <p:nvPr/>
        </p:nvSpPr>
        <p:spPr bwMode="auto">
          <a:xfrm>
            <a:off x="4551363" y="3171826"/>
            <a:ext cx="2843212" cy="8858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nchorCtr="1"/>
          <a:lstStyle>
            <a:lvl1pPr eaLnBrk="0" hangingPunct="0">
              <a:defRPr sz="2400">
                <a:solidFill>
                  <a:schemeClr val="tx1"/>
                </a:solidFill>
                <a:latin typeface="Times" panose="02020603050405020304" pitchFamily="18" charset="0"/>
                <a:cs typeface="Arial" panose="020B0604020202020204" pitchFamily="34" charset="0"/>
              </a:defRPr>
            </a:lvl1pPr>
            <a:lvl2pPr marL="742950" indent="-285750" eaLnBrk="0" hangingPunct="0">
              <a:defRPr sz="2400">
                <a:solidFill>
                  <a:schemeClr val="tx1"/>
                </a:solidFill>
                <a:latin typeface="Times" panose="02020603050405020304" pitchFamily="18" charset="0"/>
                <a:cs typeface="Arial" panose="020B0604020202020204" pitchFamily="34" charset="0"/>
              </a:defRPr>
            </a:lvl2pPr>
            <a:lvl3pPr marL="1143000" indent="-228600" eaLnBrk="0" hangingPunct="0">
              <a:defRPr sz="2400">
                <a:solidFill>
                  <a:schemeClr val="tx1"/>
                </a:solidFill>
                <a:latin typeface="Times" panose="02020603050405020304" pitchFamily="18" charset="0"/>
                <a:cs typeface="Arial" panose="020B0604020202020204" pitchFamily="34" charset="0"/>
              </a:defRPr>
            </a:lvl3pPr>
            <a:lvl4pPr marL="1600200" indent="-228600" eaLnBrk="0" hangingPunct="0">
              <a:defRPr sz="2400">
                <a:solidFill>
                  <a:schemeClr val="tx1"/>
                </a:solidFill>
                <a:latin typeface="Times" panose="02020603050405020304" pitchFamily="18" charset="0"/>
                <a:cs typeface="Arial" panose="020B0604020202020204" pitchFamily="34" charset="0"/>
              </a:defRPr>
            </a:lvl4pPr>
            <a:lvl5pPr marL="2057400" indent="-228600" eaLnBrk="0" hangingPunct="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pPr algn="ctr" fontAlgn="base">
              <a:spcBef>
                <a:spcPct val="0"/>
              </a:spcBef>
              <a:spcAft>
                <a:spcPct val="0"/>
              </a:spcAft>
            </a:pPr>
            <a:r>
              <a:rPr lang="en-US" altLang="en-US" sz="1800" b="1">
                <a:solidFill>
                  <a:prstClr val="white"/>
                </a:solidFill>
                <a:latin typeface="Arial" panose="020B0604020202020204" pitchFamily="34" charset="0"/>
                <a:ea typeface="MS PGothic" panose="020B0600070205080204" pitchFamily="34" charset="-128"/>
              </a:rPr>
              <a:t>CP</a:t>
            </a:r>
          </a:p>
          <a:p>
            <a:pPr algn="ctr" fontAlgn="base">
              <a:spcBef>
                <a:spcPct val="0"/>
              </a:spcBef>
              <a:spcAft>
                <a:spcPct val="0"/>
              </a:spcAft>
            </a:pPr>
            <a:r>
              <a:rPr lang="en-US" altLang="en-US" sz="1800">
                <a:solidFill>
                  <a:prstClr val="white"/>
                </a:solidFill>
                <a:latin typeface="Arial" panose="020B0604020202020204" pitchFamily="34" charset="0"/>
                <a:ea typeface="MS PGothic" panose="020B0600070205080204" pitchFamily="34" charset="-128"/>
              </a:rPr>
              <a:t>(n = 63)</a:t>
            </a:r>
          </a:p>
        </p:txBody>
      </p:sp>
      <p:sp>
        <p:nvSpPr>
          <p:cNvPr id="596999" name="Line 51">
            <a:extLst>
              <a:ext uri="{FF2B5EF4-FFF2-40B4-BE49-F238E27FC236}">
                <a16:creationId xmlns:a16="http://schemas.microsoft.com/office/drawing/2014/main" id="{ECB9AA44-F1FA-4D7F-9DE1-FD132C9BE16B}"/>
              </a:ext>
            </a:extLst>
          </p:cNvPr>
          <p:cNvSpPr>
            <a:spLocks noChangeShapeType="1"/>
          </p:cNvSpPr>
          <p:nvPr/>
        </p:nvSpPr>
        <p:spPr bwMode="auto">
          <a:xfrm rot="16200000">
            <a:off x="7675564" y="3417889"/>
            <a:ext cx="1587" cy="38258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a:solidFill>
                <a:prstClr val="white"/>
              </a:solidFill>
              <a:latin typeface="Times" panose="02020603050405020304" pitchFamily="18" charset="0"/>
              <a:cs typeface="Arial" panose="020B0604020202020204" pitchFamily="34" charset="0"/>
            </a:endParaRPr>
          </a:p>
        </p:txBody>
      </p:sp>
      <p:sp>
        <p:nvSpPr>
          <p:cNvPr id="597000" name="Line 53">
            <a:extLst>
              <a:ext uri="{FF2B5EF4-FFF2-40B4-BE49-F238E27FC236}">
                <a16:creationId xmlns:a16="http://schemas.microsoft.com/office/drawing/2014/main" id="{80DEDEF9-5BB7-4F1E-B7BF-1E7753D58547}"/>
              </a:ext>
            </a:extLst>
          </p:cNvPr>
          <p:cNvSpPr>
            <a:spLocks noChangeShapeType="1"/>
          </p:cNvSpPr>
          <p:nvPr/>
        </p:nvSpPr>
        <p:spPr bwMode="auto">
          <a:xfrm>
            <a:off x="3998914" y="3179764"/>
            <a:ext cx="466725" cy="35083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a:solidFill>
                <a:prstClr val="white"/>
              </a:solidFill>
              <a:latin typeface="Times" panose="02020603050405020304" pitchFamily="18" charset="0"/>
              <a:cs typeface="Arial" panose="020B0604020202020204" pitchFamily="34" charset="0"/>
            </a:endParaRPr>
          </a:p>
        </p:txBody>
      </p:sp>
      <p:sp>
        <p:nvSpPr>
          <p:cNvPr id="597001" name="Line 54">
            <a:extLst>
              <a:ext uri="{FF2B5EF4-FFF2-40B4-BE49-F238E27FC236}">
                <a16:creationId xmlns:a16="http://schemas.microsoft.com/office/drawing/2014/main" id="{03F5B87F-24D9-4C15-85F0-8903381B5DCC}"/>
              </a:ext>
            </a:extLst>
          </p:cNvPr>
          <p:cNvSpPr>
            <a:spLocks noChangeShapeType="1"/>
          </p:cNvSpPr>
          <p:nvPr/>
        </p:nvSpPr>
        <p:spPr bwMode="auto">
          <a:xfrm flipV="1">
            <a:off x="3998914" y="2444751"/>
            <a:ext cx="466725" cy="34766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a:solidFill>
                <a:prstClr val="white"/>
              </a:solidFill>
              <a:latin typeface="Times" panose="02020603050405020304" pitchFamily="18" charset="0"/>
              <a:cs typeface="Arial" panose="020B0604020202020204" pitchFamily="34" charset="0"/>
            </a:endParaRPr>
          </a:p>
        </p:txBody>
      </p:sp>
      <p:sp>
        <p:nvSpPr>
          <p:cNvPr id="597002" name="Text Box 11">
            <a:extLst>
              <a:ext uri="{FF2B5EF4-FFF2-40B4-BE49-F238E27FC236}">
                <a16:creationId xmlns:a16="http://schemas.microsoft.com/office/drawing/2014/main" id="{64B27A8C-9628-43E8-9AD9-FFFD53DABC63}"/>
              </a:ext>
            </a:extLst>
          </p:cNvPr>
          <p:cNvSpPr txBox="1">
            <a:spLocks noChangeArrowheads="1"/>
          </p:cNvSpPr>
          <p:nvPr/>
        </p:nvSpPr>
        <p:spPr bwMode="auto">
          <a:xfrm>
            <a:off x="1833564" y="6350001"/>
            <a:ext cx="6010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2400">
                <a:solidFill>
                  <a:schemeClr val="tx1"/>
                </a:solidFill>
                <a:latin typeface="Times" panose="02020603050405020304" pitchFamily="18" charset="0"/>
                <a:cs typeface="Arial" panose="020B0604020202020204" pitchFamily="34" charset="0"/>
              </a:defRPr>
            </a:lvl1pPr>
            <a:lvl2pPr marL="742950" indent="-285750" eaLnBrk="0" hangingPunct="0">
              <a:defRPr sz="2400">
                <a:solidFill>
                  <a:schemeClr val="tx1"/>
                </a:solidFill>
                <a:latin typeface="Times" panose="02020603050405020304" pitchFamily="18" charset="0"/>
                <a:cs typeface="Arial" panose="020B0604020202020204" pitchFamily="34" charset="0"/>
              </a:defRPr>
            </a:lvl2pPr>
            <a:lvl3pPr marL="1143000" indent="-228600" eaLnBrk="0" hangingPunct="0">
              <a:defRPr sz="2400">
                <a:solidFill>
                  <a:schemeClr val="tx1"/>
                </a:solidFill>
                <a:latin typeface="Times" panose="02020603050405020304" pitchFamily="18" charset="0"/>
                <a:cs typeface="Arial" panose="020B0604020202020204" pitchFamily="34" charset="0"/>
              </a:defRPr>
            </a:lvl3pPr>
            <a:lvl4pPr marL="1600200" indent="-228600" eaLnBrk="0" hangingPunct="0">
              <a:defRPr sz="2400">
                <a:solidFill>
                  <a:schemeClr val="tx1"/>
                </a:solidFill>
                <a:latin typeface="Times" panose="02020603050405020304" pitchFamily="18" charset="0"/>
                <a:cs typeface="Arial" panose="020B0604020202020204" pitchFamily="34" charset="0"/>
              </a:defRPr>
            </a:lvl4pPr>
            <a:lvl5pPr marL="2057400" indent="-228600" eaLnBrk="0" hangingPunct="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pPr eaLnBrk="1" fontAlgn="base" hangingPunct="1">
              <a:spcBef>
                <a:spcPct val="0"/>
              </a:spcBef>
              <a:spcAft>
                <a:spcPct val="0"/>
              </a:spcAft>
            </a:pPr>
            <a:r>
              <a:rPr lang="en-US" altLang="en-US" sz="1400">
                <a:solidFill>
                  <a:srgbClr val="CDCDCF"/>
                </a:solidFill>
                <a:latin typeface="Arial" panose="020B0604020202020204" pitchFamily="34" charset="0"/>
                <a:ea typeface="MS PGothic" panose="020B0600070205080204" pitchFamily="34" charset="-128"/>
              </a:rPr>
              <a:t>Papadimitrakopoulou V, et al. ASCO 2017. Abstract 9094.</a:t>
            </a:r>
          </a:p>
        </p:txBody>
      </p:sp>
      <p:sp>
        <p:nvSpPr>
          <p:cNvPr id="597003" name="Rectangle 49">
            <a:extLst>
              <a:ext uri="{FF2B5EF4-FFF2-40B4-BE49-F238E27FC236}">
                <a16:creationId xmlns:a16="http://schemas.microsoft.com/office/drawing/2014/main" id="{F62758F8-87C1-428B-AD68-D7FB060B74DE}"/>
              </a:ext>
            </a:extLst>
          </p:cNvPr>
          <p:cNvSpPr>
            <a:spLocks noChangeArrowheads="1"/>
          </p:cNvSpPr>
          <p:nvPr/>
        </p:nvSpPr>
        <p:spPr bwMode="auto">
          <a:xfrm>
            <a:off x="7981950" y="3171826"/>
            <a:ext cx="2171700" cy="887413"/>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nchorCtr="1"/>
          <a:lstStyle>
            <a:lvl1pPr eaLnBrk="0" hangingPunct="0">
              <a:defRPr sz="2400">
                <a:solidFill>
                  <a:schemeClr val="tx1"/>
                </a:solidFill>
                <a:latin typeface="Times" panose="02020603050405020304" pitchFamily="18" charset="0"/>
                <a:cs typeface="Arial" panose="020B0604020202020204" pitchFamily="34" charset="0"/>
              </a:defRPr>
            </a:lvl1pPr>
            <a:lvl2pPr marL="742950" indent="-285750" eaLnBrk="0" hangingPunct="0">
              <a:defRPr sz="2400">
                <a:solidFill>
                  <a:schemeClr val="tx1"/>
                </a:solidFill>
                <a:latin typeface="Times" panose="02020603050405020304" pitchFamily="18" charset="0"/>
                <a:cs typeface="Arial" panose="020B0604020202020204" pitchFamily="34" charset="0"/>
              </a:defRPr>
            </a:lvl2pPr>
            <a:lvl3pPr marL="1143000" indent="-228600" eaLnBrk="0" hangingPunct="0">
              <a:defRPr sz="2400">
                <a:solidFill>
                  <a:schemeClr val="tx1"/>
                </a:solidFill>
                <a:latin typeface="Times" panose="02020603050405020304" pitchFamily="18" charset="0"/>
                <a:cs typeface="Arial" panose="020B0604020202020204" pitchFamily="34" charset="0"/>
              </a:defRPr>
            </a:lvl3pPr>
            <a:lvl4pPr marL="1600200" indent="-228600" eaLnBrk="0" hangingPunct="0">
              <a:defRPr sz="2400">
                <a:solidFill>
                  <a:schemeClr val="tx1"/>
                </a:solidFill>
                <a:latin typeface="Times" panose="02020603050405020304" pitchFamily="18" charset="0"/>
                <a:cs typeface="Arial" panose="020B0604020202020204" pitchFamily="34" charset="0"/>
              </a:defRPr>
            </a:lvl4pPr>
            <a:lvl5pPr marL="2057400" indent="-228600" eaLnBrk="0" hangingPunct="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pPr algn="ctr" fontAlgn="base">
              <a:spcBef>
                <a:spcPct val="0"/>
              </a:spcBef>
              <a:spcAft>
                <a:spcPct val="0"/>
              </a:spcAft>
            </a:pPr>
            <a:r>
              <a:rPr lang="en-US" altLang="en-US" sz="1600" b="1">
                <a:solidFill>
                  <a:prstClr val="white"/>
                </a:solidFill>
                <a:latin typeface="Arial" panose="020B0604020202020204" pitchFamily="34" charset="0"/>
                <a:ea typeface="MS PGothic" panose="020B0600070205080204" pitchFamily="34" charset="-128"/>
              </a:rPr>
              <a:t>Pembrolizumab </a:t>
            </a:r>
          </a:p>
          <a:p>
            <a:pPr algn="ctr" fontAlgn="base">
              <a:spcBef>
                <a:spcPct val="0"/>
              </a:spcBef>
              <a:spcAft>
                <a:spcPct val="0"/>
              </a:spcAft>
            </a:pPr>
            <a:r>
              <a:rPr lang="en-US" altLang="en-US" sz="1600">
                <a:solidFill>
                  <a:prstClr val="white"/>
                </a:solidFill>
                <a:latin typeface="Arial" panose="020B0604020202020204" pitchFamily="34" charset="0"/>
                <a:ea typeface="MS PGothic" panose="020B0600070205080204" pitchFamily="34" charset="-128"/>
              </a:rPr>
              <a:t>200 mg Q3W for 2 yrs</a:t>
            </a:r>
            <a:endParaRPr lang="en-US" altLang="en-US" sz="1600" b="1">
              <a:solidFill>
                <a:prstClr val="white"/>
              </a:solidFill>
              <a:latin typeface="Arial" panose="020B0604020202020204" pitchFamily="34" charset="0"/>
              <a:ea typeface="MS PGothic" panose="020B0600070205080204" pitchFamily="34" charset="-128"/>
            </a:endParaRPr>
          </a:p>
        </p:txBody>
      </p:sp>
      <p:sp>
        <p:nvSpPr>
          <p:cNvPr id="597004" name="TextBox 2">
            <a:extLst>
              <a:ext uri="{FF2B5EF4-FFF2-40B4-BE49-F238E27FC236}">
                <a16:creationId xmlns:a16="http://schemas.microsoft.com/office/drawing/2014/main" id="{CB877C2F-9167-43B2-AF50-84F82DA7D030}"/>
              </a:ext>
            </a:extLst>
          </p:cNvPr>
          <p:cNvSpPr txBox="1">
            <a:spLocks noChangeArrowheads="1"/>
          </p:cNvSpPr>
          <p:nvPr/>
        </p:nvSpPr>
        <p:spPr bwMode="auto">
          <a:xfrm>
            <a:off x="2005013" y="5616576"/>
            <a:ext cx="57959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cs typeface="Arial" panose="020B0604020202020204" pitchFamily="34" charset="0"/>
              </a:defRPr>
            </a:lvl1pPr>
            <a:lvl2pPr marL="742950" indent="-285750" eaLnBrk="0" hangingPunct="0">
              <a:defRPr sz="2400">
                <a:solidFill>
                  <a:schemeClr val="tx1"/>
                </a:solidFill>
                <a:latin typeface="Times" panose="02020603050405020304" pitchFamily="18" charset="0"/>
                <a:cs typeface="Arial" panose="020B0604020202020204" pitchFamily="34" charset="0"/>
              </a:defRPr>
            </a:lvl2pPr>
            <a:lvl3pPr marL="1143000" indent="-228600" eaLnBrk="0" hangingPunct="0">
              <a:defRPr sz="2400">
                <a:solidFill>
                  <a:schemeClr val="tx1"/>
                </a:solidFill>
                <a:latin typeface="Times" panose="02020603050405020304" pitchFamily="18" charset="0"/>
                <a:cs typeface="Arial" panose="020B0604020202020204" pitchFamily="34" charset="0"/>
              </a:defRPr>
            </a:lvl3pPr>
            <a:lvl4pPr marL="1600200" indent="-228600" eaLnBrk="0" hangingPunct="0">
              <a:defRPr sz="2400">
                <a:solidFill>
                  <a:schemeClr val="tx1"/>
                </a:solidFill>
                <a:latin typeface="Times" panose="02020603050405020304" pitchFamily="18" charset="0"/>
                <a:cs typeface="Arial" panose="020B0604020202020204" pitchFamily="34" charset="0"/>
              </a:defRPr>
            </a:lvl4pPr>
            <a:lvl5pPr marL="2057400" indent="-228600" eaLnBrk="0" hangingPunct="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pPr fontAlgn="base">
              <a:spcBef>
                <a:spcPct val="0"/>
              </a:spcBef>
              <a:spcAft>
                <a:spcPct val="0"/>
              </a:spcAft>
            </a:pPr>
            <a:r>
              <a:rPr lang="en-US" altLang="en-US" sz="1400">
                <a:solidFill>
                  <a:srgbClr val="FFFFFF"/>
                </a:solidFill>
                <a:latin typeface="Arial" panose="020B0604020202020204" pitchFamily="34" charset="0"/>
                <a:ea typeface="MS PGothic" panose="020B0600070205080204" pitchFamily="34" charset="-128"/>
              </a:rPr>
              <a:t>Pts stratified at randomization for PD-L1 TPS &lt; 1% vs ≥ 1%.</a:t>
            </a:r>
          </a:p>
        </p:txBody>
      </p:sp>
      <p:sp>
        <p:nvSpPr>
          <p:cNvPr id="597005" name="TextBox 2">
            <a:extLst>
              <a:ext uri="{FF2B5EF4-FFF2-40B4-BE49-F238E27FC236}">
                <a16:creationId xmlns:a16="http://schemas.microsoft.com/office/drawing/2014/main" id="{F94EF81D-A2A9-4563-9962-15FB9A5C3D87}"/>
              </a:ext>
            </a:extLst>
          </p:cNvPr>
          <p:cNvSpPr txBox="1">
            <a:spLocks noChangeArrowheads="1"/>
          </p:cNvSpPr>
          <p:nvPr/>
        </p:nvSpPr>
        <p:spPr bwMode="auto">
          <a:xfrm>
            <a:off x="7499351" y="3179764"/>
            <a:ext cx="504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anose="02020603050405020304" pitchFamily="18" charset="0"/>
                <a:cs typeface="Arial" panose="020B0604020202020204" pitchFamily="34" charset="0"/>
              </a:defRPr>
            </a:lvl1pPr>
            <a:lvl2pPr marL="742950" indent="-285750" eaLnBrk="0" hangingPunct="0">
              <a:defRPr sz="2400">
                <a:solidFill>
                  <a:schemeClr val="tx1"/>
                </a:solidFill>
                <a:latin typeface="Times" panose="02020603050405020304" pitchFamily="18" charset="0"/>
                <a:cs typeface="Arial" panose="020B0604020202020204" pitchFamily="34" charset="0"/>
              </a:defRPr>
            </a:lvl2pPr>
            <a:lvl3pPr marL="1143000" indent="-228600" eaLnBrk="0" hangingPunct="0">
              <a:defRPr sz="2400">
                <a:solidFill>
                  <a:schemeClr val="tx1"/>
                </a:solidFill>
                <a:latin typeface="Times" panose="02020603050405020304" pitchFamily="18" charset="0"/>
                <a:cs typeface="Arial" panose="020B0604020202020204" pitchFamily="34" charset="0"/>
              </a:defRPr>
            </a:lvl3pPr>
            <a:lvl4pPr marL="1600200" indent="-228600" eaLnBrk="0" hangingPunct="0">
              <a:defRPr sz="2400">
                <a:solidFill>
                  <a:schemeClr val="tx1"/>
                </a:solidFill>
                <a:latin typeface="Times" panose="02020603050405020304" pitchFamily="18" charset="0"/>
                <a:cs typeface="Arial" panose="020B0604020202020204" pitchFamily="34" charset="0"/>
              </a:defRPr>
            </a:lvl4pPr>
            <a:lvl5pPr marL="2057400" indent="-228600" eaLnBrk="0" hangingPunct="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pPr fontAlgn="base">
              <a:spcBef>
                <a:spcPct val="0"/>
              </a:spcBef>
              <a:spcAft>
                <a:spcPct val="0"/>
              </a:spcAft>
            </a:pPr>
            <a:r>
              <a:rPr lang="en-US" altLang="en-US" sz="1800" b="1" i="1">
                <a:solidFill>
                  <a:srgbClr val="FFFFFF"/>
                </a:solidFill>
                <a:latin typeface="Arial" panose="020B0604020202020204" pitchFamily="34" charset="0"/>
                <a:ea typeface="MS PGothic" panose="020B0600070205080204" pitchFamily="34" charset="-128"/>
              </a:rPr>
              <a:t>PD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l-GR" altLang="el-GR" b="1"/>
              <a:t>Μελέτες φάσης ΙΙΙ</a:t>
            </a:r>
          </a:p>
        </p:txBody>
      </p:sp>
      <p:sp>
        <p:nvSpPr>
          <p:cNvPr id="26627" name="Rectangle 3"/>
          <p:cNvSpPr>
            <a:spLocks noGrp="1" noChangeArrowheads="1"/>
          </p:cNvSpPr>
          <p:nvPr>
            <p:ph type="body" idx="1"/>
          </p:nvPr>
        </p:nvSpPr>
        <p:spPr>
          <a:xfrm>
            <a:off x="914400" y="1359877"/>
            <a:ext cx="10871200" cy="4275749"/>
          </a:xfrm>
        </p:spPr>
        <p:txBody>
          <a:bodyPr/>
          <a:lstStyle/>
          <a:p>
            <a:pPr eaLnBrk="1" hangingPunct="1">
              <a:lnSpc>
                <a:spcPct val="90000"/>
              </a:lnSpc>
            </a:pPr>
            <a:r>
              <a:rPr lang="el-GR" altLang="el-GR" sz="2400" dirty="0"/>
              <a:t>Στη φάση αυτή συγκρίνεται η επίδραση του νέου φαρμάκου σε σχέση με το αποτελεσματικότερο φάρμακο που είναι γνωστό σε συγκεκριμένο τύπο νεοπλάσματος. </a:t>
            </a:r>
          </a:p>
          <a:p>
            <a:pPr eaLnBrk="1" hangingPunct="1">
              <a:lnSpc>
                <a:spcPct val="90000"/>
              </a:lnSpc>
            </a:pPr>
            <a:r>
              <a:rPr lang="el-GR" altLang="el-GR" sz="2400" dirty="0"/>
              <a:t>Στόχος  </a:t>
            </a:r>
            <a:r>
              <a:rPr lang="en-US" altLang="el-GR" sz="2400" dirty="0"/>
              <a:t> </a:t>
            </a:r>
            <a:r>
              <a:rPr lang="el-GR" altLang="el-GR" sz="2400" dirty="0"/>
              <a:t>1. αποτελεσματικότητα </a:t>
            </a:r>
          </a:p>
          <a:p>
            <a:pPr eaLnBrk="1" hangingPunct="1">
              <a:lnSpc>
                <a:spcPct val="90000"/>
              </a:lnSpc>
              <a:buFontTx/>
              <a:buNone/>
            </a:pPr>
            <a:r>
              <a:rPr lang="el-GR" altLang="el-GR" sz="2400" dirty="0"/>
              <a:t>                  2. ο προσδιορισμός του χρόνου επιβίωσης</a:t>
            </a:r>
          </a:p>
          <a:p>
            <a:pPr eaLnBrk="1" hangingPunct="1">
              <a:lnSpc>
                <a:spcPct val="90000"/>
              </a:lnSpc>
              <a:buFontTx/>
              <a:buNone/>
            </a:pPr>
            <a:r>
              <a:rPr lang="el-GR" altLang="el-GR" sz="2400" dirty="0"/>
              <a:t>                  3. η τοξικότητα. </a:t>
            </a:r>
          </a:p>
          <a:p>
            <a:pPr eaLnBrk="1" hangingPunct="1">
              <a:lnSpc>
                <a:spcPct val="90000"/>
              </a:lnSpc>
            </a:pPr>
            <a:r>
              <a:rPr lang="el-GR" altLang="el-GR" sz="2400" dirty="0"/>
              <a:t>Μεγάλο αριθμό αρρώστων</a:t>
            </a:r>
            <a:r>
              <a:rPr lang="en-US" altLang="el-GR" sz="2400" dirty="0"/>
              <a:t> (300-3000)</a:t>
            </a:r>
            <a:endParaRPr lang="el-GR" altLang="el-GR" sz="2400" dirty="0"/>
          </a:p>
          <a:p>
            <a:pPr eaLnBrk="1" hangingPunct="1">
              <a:lnSpc>
                <a:spcPct val="90000"/>
              </a:lnSpc>
            </a:pPr>
            <a:r>
              <a:rPr lang="el-GR" altLang="el-GR" sz="2400" dirty="0"/>
              <a:t>Πολυκεντρικές</a:t>
            </a:r>
          </a:p>
          <a:p>
            <a:pPr eaLnBrk="1" hangingPunct="1">
              <a:lnSpc>
                <a:spcPct val="90000"/>
              </a:lnSpc>
            </a:pPr>
            <a:r>
              <a:rPr lang="el-GR" altLang="el-GR" sz="2400" dirty="0" err="1"/>
              <a:t>Τυχαιοποίηση</a:t>
            </a:r>
            <a:r>
              <a:rPr lang="el-GR" altLang="el-GR" sz="2400" dirty="0"/>
              <a:t> -</a:t>
            </a:r>
            <a:r>
              <a:rPr lang="en-US" altLang="el-GR" sz="2400" dirty="0"/>
              <a:t>   </a:t>
            </a:r>
            <a:r>
              <a:rPr lang="el-GR" altLang="el-GR" sz="2400" dirty="0"/>
              <a:t>τα χαρακτηριστικά των ασθενών – </a:t>
            </a:r>
          </a:p>
          <a:p>
            <a:pPr eaLnBrk="1" hangingPunct="1">
              <a:lnSpc>
                <a:spcPct val="90000"/>
              </a:lnSpc>
              <a:buFontTx/>
              <a:buNone/>
            </a:pPr>
            <a:r>
              <a:rPr lang="el-GR" altLang="el-GR" sz="2400" dirty="0"/>
              <a:t>                               παρόμοια και άρα συγκρίσιμα.</a:t>
            </a:r>
            <a:endParaRPr lang="en-GB" altLang="el-GR" sz="2400" dirty="0"/>
          </a:p>
        </p:txBody>
      </p:sp>
    </p:spTree>
    <p:extLst>
      <p:ext uri="{BB962C8B-B14F-4D97-AF65-F5344CB8AC3E}">
        <p14:creationId xmlns:p14="http://schemas.microsoft.com/office/powerpoint/2010/main" val="330839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 Τίτλος"/>
          <p:cNvSpPr>
            <a:spLocks noGrp="1"/>
          </p:cNvSpPr>
          <p:nvPr>
            <p:ph type="title"/>
          </p:nvPr>
        </p:nvSpPr>
        <p:spPr/>
        <p:txBody>
          <a:bodyPr/>
          <a:lstStyle/>
          <a:p>
            <a:endParaRPr lang="el-GR" altLang="el-GR"/>
          </a:p>
        </p:txBody>
      </p:sp>
      <p:sp>
        <p:nvSpPr>
          <p:cNvPr id="27651" name="2 - Θέση περιεχομένου"/>
          <p:cNvSpPr>
            <a:spLocks noGrp="1"/>
          </p:cNvSpPr>
          <p:nvPr>
            <p:ph idx="1"/>
          </p:nvPr>
        </p:nvSpPr>
        <p:spPr/>
        <p:txBody>
          <a:bodyPr/>
          <a:lstStyle/>
          <a:p>
            <a:endParaRPr lang="el-GR" altLang="el-GR"/>
          </a:p>
        </p:txBody>
      </p:sp>
      <p:pic>
        <p:nvPicPr>
          <p:cNvPr id="27652" name="Picture 2" descr="C:\Users\Sofia\Pictures\introduction-to-clinical-research-12-7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543" y="0"/>
            <a:ext cx="1123405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 Ορθογώνιο"/>
          <p:cNvSpPr/>
          <p:nvPr/>
        </p:nvSpPr>
        <p:spPr>
          <a:xfrm>
            <a:off x="1535723" y="3573463"/>
            <a:ext cx="9964615" cy="18716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extLst>
      <p:ext uri="{BB962C8B-B14F-4D97-AF65-F5344CB8AC3E}">
        <p14:creationId xmlns:p14="http://schemas.microsoft.com/office/powerpoint/2010/main" val="25876473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 Τίτλος"/>
          <p:cNvSpPr>
            <a:spLocks noGrp="1"/>
          </p:cNvSpPr>
          <p:nvPr>
            <p:ph type="title"/>
          </p:nvPr>
        </p:nvSpPr>
        <p:spPr/>
        <p:txBody>
          <a:bodyPr/>
          <a:lstStyle/>
          <a:p>
            <a:r>
              <a:rPr lang="el-GR" altLang="el-GR"/>
              <a:t>Φάσης </a:t>
            </a:r>
            <a:r>
              <a:rPr lang="en-US" altLang="el-GR"/>
              <a:t>IV</a:t>
            </a:r>
            <a:endParaRPr lang="el-GR" altLang="el-GR"/>
          </a:p>
        </p:txBody>
      </p:sp>
      <p:sp>
        <p:nvSpPr>
          <p:cNvPr id="28675" name="2 - Θέση περιεχομένου"/>
          <p:cNvSpPr>
            <a:spLocks noGrp="1"/>
          </p:cNvSpPr>
          <p:nvPr>
            <p:ph idx="1"/>
          </p:nvPr>
        </p:nvSpPr>
        <p:spPr/>
        <p:txBody>
          <a:bodyPr/>
          <a:lstStyle/>
          <a:p>
            <a:r>
              <a:rPr lang="el-GR" altLang="el-GR" dirty="0"/>
              <a:t>20%</a:t>
            </a:r>
          </a:p>
          <a:p>
            <a:r>
              <a:rPr lang="el-GR" altLang="el-GR" dirty="0"/>
              <a:t>Μη παρεμβατικές </a:t>
            </a:r>
          </a:p>
          <a:p>
            <a:r>
              <a:rPr lang="el-GR" altLang="el-GR" dirty="0"/>
              <a:t>Μη πειραματικές</a:t>
            </a:r>
          </a:p>
          <a:p>
            <a:r>
              <a:rPr lang="el-GR" altLang="el-GR" dirty="0"/>
              <a:t>Προγράμματα διευρυμένης πρόσβασης</a:t>
            </a:r>
          </a:p>
          <a:p>
            <a:pPr>
              <a:buFont typeface="Symbol" panose="05050102010706020507" pitchFamily="18" charset="2"/>
              <a:buNone/>
            </a:pPr>
            <a:endParaRPr lang="en-US" altLang="el-GR" sz="2400" i="1" dirty="0">
              <a:solidFill>
                <a:srgbClr val="FFFF00"/>
              </a:solidFill>
            </a:endParaRPr>
          </a:p>
          <a:p>
            <a:pPr>
              <a:buFont typeface="Symbol" panose="05050102010706020507" pitchFamily="18" charset="2"/>
              <a:buNone/>
            </a:pPr>
            <a:r>
              <a:rPr lang="en-US" altLang="el-GR" sz="2400" i="1" dirty="0">
                <a:solidFill>
                  <a:srgbClr val="FFFF00"/>
                </a:solidFill>
              </a:rPr>
              <a:t>REAL LIFE SITUATIONS BEHAVIOR</a:t>
            </a:r>
            <a:endParaRPr lang="el-GR" altLang="el-GR" sz="2400" i="1" dirty="0">
              <a:solidFill>
                <a:srgbClr val="FFFF00"/>
              </a:solidFill>
            </a:endParaRPr>
          </a:p>
          <a:p>
            <a:pPr>
              <a:buFontTx/>
              <a:buNone/>
            </a:pPr>
            <a:endParaRPr lang="el-GR" altLang="el-GR" dirty="0"/>
          </a:p>
        </p:txBody>
      </p:sp>
    </p:spTree>
    <p:extLst>
      <p:ext uri="{BB962C8B-B14F-4D97-AF65-F5344CB8AC3E}">
        <p14:creationId xmlns:p14="http://schemas.microsoft.com/office/powerpoint/2010/main" val="143687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Διαδικασία ανάπτυξης ενός νέου φαρμάκου</a:t>
            </a:r>
            <a:endParaRPr lang="en-US"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921" y="1150938"/>
            <a:ext cx="11171541" cy="5367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965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διαδικασία Έρευνας &amp; Ανάπτυξης</a:t>
            </a:r>
            <a:endParaRPr lang="en-US"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392" y="1155845"/>
            <a:ext cx="7838782" cy="52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8845670" y="2451988"/>
            <a:ext cx="2994638" cy="1815882"/>
          </a:xfrm>
          <a:prstGeom prst="rect">
            <a:avLst/>
          </a:prstGeom>
          <a:solidFill>
            <a:srgbClr val="99CCFF"/>
          </a:solidFill>
          <a:ln w="25400">
            <a:solidFill>
              <a:srgbClr val="002060"/>
            </a:solidFill>
          </a:ln>
          <a:effectLst>
            <a:innerShdw blurRad="63500" dist="50800" dir="8100000">
              <a:prstClr val="black">
                <a:alpha val="50000"/>
              </a:prstClr>
            </a:innerShdw>
          </a:effectLst>
        </p:spPr>
        <p:txBody>
          <a:bodyPr wrap="square">
            <a:spAutoFit/>
          </a:bodyPr>
          <a:lstStyle/>
          <a:p>
            <a:r>
              <a:rPr lang="en-US" sz="1600" dirty="0">
                <a:solidFill>
                  <a:sysClr val="windowText" lastClr="000000"/>
                </a:solidFill>
              </a:rPr>
              <a:t>The cost of researching and developing a new chemical or biological entity was estimated at € 1,926 million in 2016 </a:t>
            </a:r>
          </a:p>
          <a:p>
            <a:endParaRPr lang="en-US" sz="1600" dirty="0">
              <a:solidFill>
                <a:sysClr val="windowText" lastClr="000000"/>
              </a:solidFill>
            </a:endParaRPr>
          </a:p>
          <a:p>
            <a:r>
              <a:rPr lang="en-US" sz="1600" i="1" dirty="0">
                <a:solidFill>
                  <a:sysClr val="windowText" lastClr="000000"/>
                </a:solidFill>
              </a:rPr>
              <a:t>(</a:t>
            </a:r>
            <a:r>
              <a:rPr lang="en-US" sz="1600" i="1" dirty="0" err="1">
                <a:solidFill>
                  <a:sysClr val="windowText" lastClr="000000"/>
                </a:solidFill>
              </a:rPr>
              <a:t>DiMasi</a:t>
            </a:r>
            <a:r>
              <a:rPr lang="en-US" sz="1600" i="1" dirty="0">
                <a:solidFill>
                  <a:sysClr val="windowText" lastClr="000000"/>
                </a:solidFill>
              </a:rPr>
              <a:t> et al, Journal of Health Economics, January 2016) </a:t>
            </a:r>
          </a:p>
        </p:txBody>
      </p:sp>
    </p:spTree>
    <p:extLst>
      <p:ext uri="{BB962C8B-B14F-4D97-AF65-F5344CB8AC3E}">
        <p14:creationId xmlns:p14="http://schemas.microsoft.com/office/powerpoint/2010/main" val="14784824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l-GR" altLang="el-GR" b="1"/>
              <a:t>Τύποι κλινικών μελετών</a:t>
            </a:r>
          </a:p>
        </p:txBody>
      </p:sp>
      <p:sp>
        <p:nvSpPr>
          <p:cNvPr id="30723" name="Rectangle 3"/>
          <p:cNvSpPr>
            <a:spLocks noGrp="1" noChangeArrowheads="1"/>
          </p:cNvSpPr>
          <p:nvPr>
            <p:ph type="body" idx="1"/>
          </p:nvPr>
        </p:nvSpPr>
        <p:spPr/>
        <p:txBody>
          <a:bodyPr/>
          <a:lstStyle/>
          <a:p>
            <a:pPr eaLnBrk="1" hangingPunct="1"/>
            <a:r>
              <a:rPr lang="el-GR" altLang="el-GR"/>
              <a:t>Μονοκεντρική / Πολυκεντρική </a:t>
            </a:r>
          </a:p>
          <a:p>
            <a:pPr eaLnBrk="1" hangingPunct="1"/>
            <a:r>
              <a:rPr lang="el-GR" altLang="el-GR"/>
              <a:t>Διεθνής / Εθνική</a:t>
            </a:r>
          </a:p>
          <a:p>
            <a:pPr eaLnBrk="1" hangingPunct="1"/>
            <a:r>
              <a:rPr lang="el-GR" altLang="el-GR"/>
              <a:t>Ανοικτή / Τυφλή  / Διπλή τυφλή </a:t>
            </a:r>
          </a:p>
          <a:p>
            <a:pPr eaLnBrk="1" hangingPunct="1"/>
            <a:r>
              <a:rPr lang="el-GR" altLang="el-GR"/>
              <a:t>Προοπτική /Αναδρομική, </a:t>
            </a:r>
          </a:p>
          <a:p>
            <a:pPr eaLnBrk="1" hangingPunct="1"/>
            <a:r>
              <a:rPr lang="el-GR" altLang="el-GR"/>
              <a:t>Συγκριτική / μη</a:t>
            </a:r>
          </a:p>
          <a:p>
            <a:pPr eaLnBrk="1" hangingPunct="1"/>
            <a:r>
              <a:rPr lang="el-GR" altLang="el-GR"/>
              <a:t>Με / χωρίς διαστρωμάτωση</a:t>
            </a:r>
            <a:r>
              <a:rPr lang="en-GB" altLang="el-GR"/>
              <a:t> </a:t>
            </a:r>
          </a:p>
        </p:txBody>
      </p:sp>
    </p:spTree>
    <p:extLst>
      <p:ext uri="{BB962C8B-B14F-4D97-AF65-F5344CB8AC3E}">
        <p14:creationId xmlns:p14="http://schemas.microsoft.com/office/powerpoint/2010/main" val="39466187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847850" y="765175"/>
            <a:ext cx="8204200" cy="1143000"/>
          </a:xfrm>
        </p:spPr>
        <p:txBody>
          <a:bodyPr/>
          <a:lstStyle/>
          <a:p>
            <a:pPr eaLnBrk="1" hangingPunct="1"/>
            <a:r>
              <a:rPr lang="el-GR" altLang="el-GR" b="1"/>
              <a:t>Οργάνωση κλινικών μελετών</a:t>
            </a:r>
            <a:r>
              <a:rPr lang="en-GB" altLang="el-GR" b="1"/>
              <a:t> </a:t>
            </a:r>
            <a:endParaRPr lang="el-GR" altLang="el-GR" b="1"/>
          </a:p>
        </p:txBody>
      </p:sp>
      <p:sp>
        <p:nvSpPr>
          <p:cNvPr id="31747" name="Rectangle 3"/>
          <p:cNvSpPr>
            <a:spLocks noGrp="1" noChangeArrowheads="1"/>
          </p:cNvSpPr>
          <p:nvPr>
            <p:ph type="body" idx="1"/>
          </p:nvPr>
        </p:nvSpPr>
        <p:spPr/>
        <p:txBody>
          <a:bodyPr/>
          <a:lstStyle/>
          <a:p>
            <a:pPr eaLnBrk="1" hangingPunct="1"/>
            <a:r>
              <a:rPr lang="el-GR" altLang="el-GR"/>
              <a:t>Εξειδικευμένο κέντρο με προδιαγραφές για   </a:t>
            </a:r>
          </a:p>
          <a:p>
            <a:pPr eaLnBrk="1" hangingPunct="1">
              <a:buFontTx/>
              <a:buNone/>
            </a:pPr>
            <a:r>
              <a:rPr lang="el-GR" altLang="el-GR"/>
              <a:t>                       </a:t>
            </a:r>
            <a:r>
              <a:rPr lang="el-GR" altLang="el-GR">
                <a:solidFill>
                  <a:schemeClr val="hlink"/>
                </a:solidFill>
              </a:rPr>
              <a:t>•</a:t>
            </a:r>
            <a:r>
              <a:rPr lang="el-GR" altLang="el-GR"/>
              <a:t> </a:t>
            </a:r>
            <a:r>
              <a:rPr lang="el-GR" altLang="el-GR" sz="2400"/>
              <a:t>θεραπεία </a:t>
            </a:r>
          </a:p>
          <a:p>
            <a:pPr eaLnBrk="1" hangingPunct="1">
              <a:buFontTx/>
              <a:buNone/>
            </a:pPr>
            <a:r>
              <a:rPr lang="el-GR" altLang="el-GR" sz="2400"/>
              <a:t> </a:t>
            </a:r>
            <a:r>
              <a:rPr lang="en-US" altLang="el-GR" sz="2400"/>
              <a:t>                          </a:t>
            </a:r>
            <a:r>
              <a:rPr lang="el-GR" altLang="el-GR">
                <a:solidFill>
                  <a:schemeClr val="hlink"/>
                </a:solidFill>
              </a:rPr>
              <a:t>•</a:t>
            </a:r>
            <a:r>
              <a:rPr lang="el-GR" altLang="el-GR" sz="2400"/>
              <a:t> παρακολούθηση </a:t>
            </a:r>
          </a:p>
          <a:p>
            <a:pPr eaLnBrk="1" hangingPunct="1">
              <a:buFontTx/>
              <a:buNone/>
            </a:pPr>
            <a:r>
              <a:rPr lang="en-US" altLang="el-GR" sz="2400"/>
              <a:t>                          </a:t>
            </a:r>
            <a:r>
              <a:rPr lang="el-GR" altLang="el-GR" sz="2400"/>
              <a:t> </a:t>
            </a:r>
            <a:r>
              <a:rPr lang="el-GR" altLang="el-GR">
                <a:solidFill>
                  <a:schemeClr val="hlink"/>
                </a:solidFill>
              </a:rPr>
              <a:t>•</a:t>
            </a:r>
            <a:r>
              <a:rPr lang="el-GR" altLang="el-GR" sz="2400"/>
              <a:t> αξιολόγηση αποτελεσμάτων  </a:t>
            </a:r>
          </a:p>
          <a:p>
            <a:pPr eaLnBrk="1" hangingPunct="1">
              <a:buFontTx/>
              <a:buNone/>
            </a:pPr>
            <a:r>
              <a:rPr lang="en-US" altLang="el-GR" sz="2400"/>
              <a:t>                          </a:t>
            </a:r>
            <a:r>
              <a:rPr lang="el-GR" altLang="el-GR" sz="2400"/>
              <a:t> </a:t>
            </a:r>
            <a:r>
              <a:rPr lang="el-GR" altLang="el-GR">
                <a:solidFill>
                  <a:schemeClr val="hlink"/>
                </a:solidFill>
              </a:rPr>
              <a:t>•</a:t>
            </a:r>
            <a:r>
              <a:rPr lang="el-GR" altLang="el-GR" sz="2400"/>
              <a:t> κατάλληλα εργαστήρια</a:t>
            </a:r>
            <a:endParaRPr lang="en-US" altLang="el-GR" sz="2400"/>
          </a:p>
          <a:p>
            <a:pPr eaLnBrk="1" hangingPunct="1">
              <a:buFontTx/>
              <a:buNone/>
            </a:pPr>
            <a:endParaRPr lang="el-GR" altLang="el-GR" sz="2400"/>
          </a:p>
          <a:p>
            <a:pPr eaLnBrk="1" hangingPunct="1"/>
            <a:r>
              <a:rPr lang="el-GR" altLang="el-GR"/>
              <a:t>Εξειδικευμένη ομάδα ερευνητών</a:t>
            </a:r>
            <a:r>
              <a:rPr lang="en-GB" altLang="el-GR"/>
              <a:t> </a:t>
            </a:r>
          </a:p>
        </p:txBody>
      </p:sp>
    </p:spTree>
    <p:extLst>
      <p:ext uri="{BB962C8B-B14F-4D97-AF65-F5344CB8AC3E}">
        <p14:creationId xmlns:p14="http://schemas.microsoft.com/office/powerpoint/2010/main" val="28920915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l-GR" altLang="el-GR" b="1"/>
              <a:t>Πρωτόκολλο</a:t>
            </a:r>
          </a:p>
        </p:txBody>
      </p:sp>
      <p:sp>
        <p:nvSpPr>
          <p:cNvPr id="32771" name="Rectangle 3"/>
          <p:cNvSpPr>
            <a:spLocks noGrp="1" noChangeArrowheads="1"/>
          </p:cNvSpPr>
          <p:nvPr>
            <p:ph type="body" idx="1"/>
          </p:nvPr>
        </p:nvSpPr>
        <p:spPr>
          <a:xfrm>
            <a:off x="2209800" y="1008186"/>
            <a:ext cx="8559800" cy="5087816"/>
          </a:xfrm>
        </p:spPr>
        <p:txBody>
          <a:bodyPr/>
          <a:lstStyle/>
          <a:p>
            <a:pPr eaLnBrk="1" hangingPunct="1">
              <a:lnSpc>
                <a:spcPct val="80000"/>
              </a:lnSpc>
              <a:buFontTx/>
              <a:buNone/>
            </a:pPr>
            <a:endParaRPr lang="el-GR" altLang="el-GR" sz="2000" dirty="0"/>
          </a:p>
          <a:p>
            <a:pPr eaLnBrk="1" hangingPunct="1">
              <a:lnSpc>
                <a:spcPct val="80000"/>
              </a:lnSpc>
            </a:pPr>
            <a:r>
              <a:rPr lang="el-GR" altLang="el-GR" sz="2000" dirty="0"/>
              <a:t>Σκεπτικό, σκοπό</a:t>
            </a:r>
          </a:p>
          <a:p>
            <a:pPr eaLnBrk="1" hangingPunct="1">
              <a:lnSpc>
                <a:spcPct val="80000"/>
              </a:lnSpc>
            </a:pPr>
            <a:r>
              <a:rPr lang="el-GR" altLang="el-GR" sz="2000" dirty="0"/>
              <a:t>Σχεδιασμό</a:t>
            </a:r>
          </a:p>
          <a:p>
            <a:pPr eaLnBrk="1" hangingPunct="1">
              <a:lnSpc>
                <a:spcPct val="80000"/>
              </a:lnSpc>
            </a:pPr>
            <a:r>
              <a:rPr lang="el-GR" altLang="el-GR" sz="2000" dirty="0"/>
              <a:t>Κριτήρια ένταξης , αποκλεισμού</a:t>
            </a:r>
          </a:p>
          <a:p>
            <a:pPr eaLnBrk="1" hangingPunct="1">
              <a:lnSpc>
                <a:spcPct val="80000"/>
              </a:lnSpc>
            </a:pPr>
            <a:r>
              <a:rPr lang="el-GR" altLang="el-GR" sz="2000" dirty="0"/>
              <a:t>Θεραπεία</a:t>
            </a:r>
          </a:p>
          <a:p>
            <a:pPr eaLnBrk="1" hangingPunct="1">
              <a:lnSpc>
                <a:spcPct val="80000"/>
              </a:lnSpc>
            </a:pPr>
            <a:r>
              <a:rPr lang="el-GR" altLang="el-GR" sz="2000" dirty="0"/>
              <a:t>Αξιολόγηση ασφάλειας και δραστικότητας</a:t>
            </a:r>
          </a:p>
          <a:p>
            <a:pPr eaLnBrk="1" hangingPunct="1">
              <a:lnSpc>
                <a:spcPct val="80000"/>
              </a:lnSpc>
            </a:pPr>
            <a:r>
              <a:rPr lang="el-GR" altLang="el-GR" sz="2000" dirty="0"/>
              <a:t>Στατιστικό σχεδιασμό και ανάλυση</a:t>
            </a:r>
          </a:p>
          <a:p>
            <a:pPr eaLnBrk="1" hangingPunct="1">
              <a:lnSpc>
                <a:spcPct val="80000"/>
              </a:lnSpc>
            </a:pPr>
            <a:r>
              <a:rPr lang="el-GR" altLang="el-GR" sz="2000" dirty="0"/>
              <a:t>Διασφάλιση ποιότητας και δεοντολογίας</a:t>
            </a:r>
          </a:p>
          <a:p>
            <a:pPr eaLnBrk="1" hangingPunct="1">
              <a:lnSpc>
                <a:spcPct val="80000"/>
              </a:lnSpc>
            </a:pPr>
            <a:r>
              <a:rPr lang="el-GR" altLang="el-GR" sz="2000" dirty="0"/>
              <a:t>αρχειοθέτηση</a:t>
            </a:r>
          </a:p>
          <a:p>
            <a:pPr eaLnBrk="1" hangingPunct="1">
              <a:lnSpc>
                <a:spcPct val="80000"/>
              </a:lnSpc>
            </a:pPr>
            <a:r>
              <a:rPr lang="el-GR" altLang="el-GR" sz="2000" dirty="0"/>
              <a:t>οικονομικά θέματα, ασφάλιση</a:t>
            </a:r>
          </a:p>
          <a:p>
            <a:pPr eaLnBrk="1" hangingPunct="1">
              <a:lnSpc>
                <a:spcPct val="80000"/>
              </a:lnSpc>
            </a:pPr>
            <a:r>
              <a:rPr lang="el-GR" altLang="el-GR" sz="2000" dirty="0"/>
              <a:t>δημοσιεύσεις, ανακοινώσεις</a:t>
            </a:r>
          </a:p>
          <a:p>
            <a:pPr eaLnBrk="1" hangingPunct="1">
              <a:lnSpc>
                <a:spcPct val="80000"/>
              </a:lnSpc>
            </a:pPr>
            <a:r>
              <a:rPr lang="el-GR" altLang="el-GR" sz="2000" dirty="0"/>
              <a:t>Το επίσημο έγγραφο της μελέτης όπου καταγράφονται όλα τα </a:t>
            </a:r>
            <a:endParaRPr lang="en-US" altLang="el-GR" sz="2000" dirty="0"/>
          </a:p>
          <a:p>
            <a:pPr marL="0" indent="0" eaLnBrk="1" hangingPunct="1">
              <a:lnSpc>
                <a:spcPct val="80000"/>
              </a:lnSpc>
              <a:buNone/>
            </a:pPr>
            <a:r>
              <a:rPr lang="en-US" altLang="el-GR" sz="2000" dirty="0"/>
              <a:t>   </a:t>
            </a:r>
            <a:r>
              <a:rPr lang="el-GR" altLang="el-GR" sz="2000" dirty="0"/>
              <a:t>στοιχεία που χρειάζονται αποτελεί το αρχείο καταγραφής ασθενών (CRF). </a:t>
            </a:r>
            <a:endParaRPr lang="en-GB" altLang="el-GR" sz="2000" dirty="0"/>
          </a:p>
        </p:txBody>
      </p:sp>
    </p:spTree>
    <p:extLst>
      <p:ext uri="{BB962C8B-B14F-4D97-AF65-F5344CB8AC3E}">
        <p14:creationId xmlns:p14="http://schemas.microsoft.com/office/powerpoint/2010/main" val="2864892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11200" y="562708"/>
            <a:ext cx="10566400" cy="914400"/>
          </a:xfrm>
        </p:spPr>
        <p:txBody>
          <a:bodyPr/>
          <a:lstStyle/>
          <a:p>
            <a:pPr eaLnBrk="1" hangingPunct="1"/>
            <a:r>
              <a:rPr lang="el-GR" altLang="el-GR" sz="4000"/>
              <a:t>Έρευνα φαρμάκων</a:t>
            </a:r>
            <a:endParaRPr lang="en-AU" altLang="el-GR" sz="4000"/>
          </a:p>
        </p:txBody>
      </p:sp>
      <p:sp>
        <p:nvSpPr>
          <p:cNvPr id="7171" name="Rectangle 3"/>
          <p:cNvSpPr>
            <a:spLocks noGrp="1" noChangeArrowheads="1"/>
          </p:cNvSpPr>
          <p:nvPr>
            <p:ph type="body" idx="1"/>
          </p:nvPr>
        </p:nvSpPr>
        <p:spPr/>
        <p:txBody>
          <a:bodyPr/>
          <a:lstStyle/>
          <a:p>
            <a:pPr eaLnBrk="1" hangingPunct="1"/>
            <a:endParaRPr lang="en-US" altLang="el-GR"/>
          </a:p>
          <a:p>
            <a:pPr eaLnBrk="1" hangingPunct="1"/>
            <a:r>
              <a:rPr lang="el-GR" altLang="el-GR"/>
              <a:t>Ο χρόνος ανάπτυξης ενός φαρμάκου από το στάδιο του μορίου, στο φάρμακο στα ράφια του φαρμακείου είναι </a:t>
            </a:r>
            <a:r>
              <a:rPr lang="en-US" altLang="el-GR"/>
              <a:t>3-10 </a:t>
            </a:r>
            <a:r>
              <a:rPr lang="el-GR" altLang="el-GR"/>
              <a:t>χρόνια.</a:t>
            </a:r>
            <a:endParaRPr lang="en-US" altLang="el-GR"/>
          </a:p>
          <a:p>
            <a:pPr eaLnBrk="1" hangingPunct="1">
              <a:buFontTx/>
              <a:buNone/>
            </a:pPr>
            <a:endParaRPr lang="en-US" altLang="el-GR"/>
          </a:p>
          <a:p>
            <a:pPr eaLnBrk="1" hangingPunct="1"/>
            <a:endParaRPr lang="en-AU" altLang="el-GR"/>
          </a:p>
        </p:txBody>
      </p:sp>
    </p:spTree>
    <p:extLst>
      <p:ext uri="{BB962C8B-B14F-4D97-AF65-F5344CB8AC3E}">
        <p14:creationId xmlns:p14="http://schemas.microsoft.com/office/powerpoint/2010/main" val="15706495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l-GR" altLang="el-GR" sz="4000" dirty="0"/>
              <a:t>Αρχείο καταγραφής ασθενών</a:t>
            </a:r>
            <a:br>
              <a:rPr lang="en-US" altLang="el-GR" sz="4000" dirty="0"/>
            </a:br>
            <a:r>
              <a:rPr lang="el-GR" altLang="el-GR" sz="4000" dirty="0"/>
              <a:t> (</a:t>
            </a:r>
            <a:r>
              <a:rPr lang="en-US" altLang="el-GR" sz="4000" dirty="0"/>
              <a:t>eCRF) Case Report Form</a:t>
            </a:r>
            <a:endParaRPr lang="en-GB" altLang="el-GR" sz="4000" dirty="0"/>
          </a:p>
        </p:txBody>
      </p:sp>
      <p:sp>
        <p:nvSpPr>
          <p:cNvPr id="33795" name="Rectangle 3"/>
          <p:cNvSpPr>
            <a:spLocks noGrp="1" noChangeArrowheads="1"/>
          </p:cNvSpPr>
          <p:nvPr>
            <p:ph type="body" idx="1"/>
          </p:nvPr>
        </p:nvSpPr>
        <p:spPr/>
        <p:txBody>
          <a:bodyPr/>
          <a:lstStyle/>
          <a:p>
            <a:pPr eaLnBrk="1" hangingPunct="1"/>
            <a:r>
              <a:rPr lang="el-GR" altLang="el-GR"/>
              <a:t>Ταυτοποίηση του κέντρου/ασθενούς</a:t>
            </a:r>
          </a:p>
          <a:p>
            <a:pPr eaLnBrk="1" hangingPunct="1"/>
            <a:r>
              <a:rPr lang="el-GR" altLang="el-GR"/>
              <a:t>Δημογραφικά και ζωτικά στοιχεία</a:t>
            </a:r>
          </a:p>
          <a:p>
            <a:pPr eaLnBrk="1" hangingPunct="1"/>
            <a:r>
              <a:rPr lang="el-GR" altLang="el-GR"/>
              <a:t>Κριτήρια εισαγωγής και αποκλεισμού</a:t>
            </a:r>
          </a:p>
          <a:p>
            <a:pPr eaLnBrk="1" hangingPunct="1"/>
            <a:r>
              <a:rPr lang="el-GR" altLang="el-GR"/>
              <a:t>Ιστορικό νόσου και ατομικό αναμνηστικό</a:t>
            </a:r>
          </a:p>
          <a:p>
            <a:pPr eaLnBrk="1" hangingPunct="1"/>
            <a:r>
              <a:rPr lang="el-GR" altLang="el-GR"/>
              <a:t>Στοιχεία θεραπευτικής αγωγής</a:t>
            </a:r>
          </a:p>
          <a:p>
            <a:pPr eaLnBrk="1" hangingPunct="1"/>
            <a:r>
              <a:rPr lang="el-GR" altLang="el-GR"/>
              <a:t>Στοιχεία αξιολόγησης όπως καθορίζονται από το πρωτόκολλο</a:t>
            </a:r>
          </a:p>
          <a:p>
            <a:pPr eaLnBrk="1" hangingPunct="1"/>
            <a:r>
              <a:rPr lang="el-GR" altLang="el-GR"/>
              <a:t>Στοιχεία αξιολόγησης της ασφάλειας</a:t>
            </a:r>
            <a:endParaRPr lang="en-GB" altLang="el-GR"/>
          </a:p>
        </p:txBody>
      </p:sp>
    </p:spTree>
    <p:extLst>
      <p:ext uri="{BB962C8B-B14F-4D97-AF65-F5344CB8AC3E}">
        <p14:creationId xmlns:p14="http://schemas.microsoft.com/office/powerpoint/2010/main" val="9747773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l-GR" b="1"/>
              <a:t>ADR</a:t>
            </a:r>
            <a:endParaRPr lang="en-GB" altLang="el-GR" b="1"/>
          </a:p>
        </p:txBody>
      </p:sp>
      <p:sp>
        <p:nvSpPr>
          <p:cNvPr id="34819" name="Rectangle 3"/>
          <p:cNvSpPr>
            <a:spLocks noGrp="1" noChangeArrowheads="1"/>
          </p:cNvSpPr>
          <p:nvPr>
            <p:ph type="body" idx="1"/>
          </p:nvPr>
        </p:nvSpPr>
        <p:spPr/>
        <p:txBody>
          <a:bodyPr/>
          <a:lstStyle/>
          <a:p>
            <a:pPr eaLnBrk="1" hangingPunct="1"/>
            <a:r>
              <a:rPr lang="en-US" altLang="el-GR"/>
              <a:t>Adverse Drug Reaction</a:t>
            </a:r>
          </a:p>
          <a:p>
            <a:pPr eaLnBrk="1" hangingPunct="1">
              <a:buFontTx/>
              <a:buNone/>
            </a:pPr>
            <a:r>
              <a:rPr lang="el-GR" altLang="el-GR"/>
              <a:t>   Η αιτιολογική σχέση ανάμεσα σε ένα θεραπευτικό προϊόν και σε ένα ανεπιθύμητο συμβάν είναι τουλάχιστο μια λογική πιθανότητα</a:t>
            </a:r>
          </a:p>
          <a:p>
            <a:pPr eaLnBrk="1" hangingPunct="1">
              <a:buFontTx/>
              <a:buNone/>
            </a:pPr>
            <a:r>
              <a:rPr lang="el-GR" altLang="el-GR"/>
              <a:t>   (η σχέση δεν μπορεί να αποκλειστεί)</a:t>
            </a:r>
            <a:endParaRPr lang="en-GB" altLang="el-GR"/>
          </a:p>
        </p:txBody>
      </p:sp>
    </p:spTree>
    <p:extLst>
      <p:ext uri="{BB962C8B-B14F-4D97-AF65-F5344CB8AC3E}">
        <p14:creationId xmlns:p14="http://schemas.microsoft.com/office/powerpoint/2010/main" val="12610952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l-GR" b="1"/>
              <a:t>Adverse Event</a:t>
            </a:r>
            <a:endParaRPr lang="en-GB" altLang="el-GR" b="1"/>
          </a:p>
        </p:txBody>
      </p:sp>
      <p:sp>
        <p:nvSpPr>
          <p:cNvPr id="35843" name="Rectangle 3"/>
          <p:cNvSpPr>
            <a:spLocks noGrp="1" noChangeArrowheads="1"/>
          </p:cNvSpPr>
          <p:nvPr>
            <p:ph type="body" idx="1"/>
          </p:nvPr>
        </p:nvSpPr>
        <p:spPr/>
        <p:txBody>
          <a:bodyPr/>
          <a:lstStyle/>
          <a:p>
            <a:pPr eaLnBrk="1" hangingPunct="1"/>
            <a:r>
              <a:rPr lang="el-GR" altLang="el-GR"/>
              <a:t>Ανεπιθύμητο Συμβάν</a:t>
            </a:r>
          </a:p>
          <a:p>
            <a:pPr eaLnBrk="1" hangingPunct="1">
              <a:buFontTx/>
              <a:buNone/>
            </a:pPr>
            <a:endParaRPr lang="el-GR" altLang="el-GR"/>
          </a:p>
          <a:p>
            <a:pPr eaLnBrk="1" hangingPunct="1">
              <a:buFontTx/>
              <a:buNone/>
            </a:pPr>
            <a:r>
              <a:rPr lang="el-GR" altLang="el-GR"/>
              <a:t>   Δυσμενές ιατρικό συμβάν που δεν έχει απαραίτητα αιτιολογική σχέση με τη θεραπεία</a:t>
            </a:r>
            <a:endParaRPr lang="en-GB" altLang="el-GR"/>
          </a:p>
        </p:txBody>
      </p:sp>
    </p:spTree>
    <p:extLst>
      <p:ext uri="{BB962C8B-B14F-4D97-AF65-F5344CB8AC3E}">
        <p14:creationId xmlns:p14="http://schemas.microsoft.com/office/powerpoint/2010/main" val="29188282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l-GR" altLang="el-GR" sz="4000"/>
              <a:t>Σοβαρό ανεπιθύμητο συμβάν (</a:t>
            </a:r>
            <a:r>
              <a:rPr lang="en-US" altLang="el-GR" sz="4000"/>
              <a:t>SAE)</a:t>
            </a:r>
            <a:endParaRPr lang="en-GB" altLang="el-GR" sz="4000"/>
          </a:p>
        </p:txBody>
      </p:sp>
      <p:sp>
        <p:nvSpPr>
          <p:cNvPr id="36867" name="Rectangle 3"/>
          <p:cNvSpPr>
            <a:spLocks noGrp="1" noChangeArrowheads="1"/>
          </p:cNvSpPr>
          <p:nvPr>
            <p:ph type="body" idx="1"/>
          </p:nvPr>
        </p:nvSpPr>
        <p:spPr/>
        <p:txBody>
          <a:bodyPr/>
          <a:lstStyle/>
          <a:p>
            <a:pPr eaLnBrk="1" hangingPunct="1">
              <a:buFontTx/>
              <a:buNone/>
            </a:pPr>
            <a:r>
              <a:rPr lang="el-GR" altLang="el-GR"/>
              <a:t>    Δυσμενές ιατρικό συμβάν, το οποίο σε οποιαδήποτε δόση :</a:t>
            </a:r>
          </a:p>
          <a:p>
            <a:pPr eaLnBrk="1" hangingPunct="1">
              <a:buFontTx/>
              <a:buNone/>
            </a:pPr>
            <a:r>
              <a:rPr lang="el-GR" altLang="el-GR"/>
              <a:t>-έχει σαν αποτέλεσμα το θάνατο</a:t>
            </a:r>
          </a:p>
          <a:p>
            <a:pPr eaLnBrk="1" hangingPunct="1">
              <a:buFontTx/>
              <a:buNone/>
            </a:pPr>
            <a:r>
              <a:rPr lang="el-GR" altLang="el-GR"/>
              <a:t>-είναι απειλητικό για τη ζωή</a:t>
            </a:r>
          </a:p>
          <a:p>
            <a:pPr eaLnBrk="1" hangingPunct="1">
              <a:buFontTx/>
              <a:buNone/>
            </a:pPr>
            <a:r>
              <a:rPr lang="el-GR" altLang="el-GR"/>
              <a:t>-απαιτεί νοσηλεία ή παρατείνει τη νοσηλεία</a:t>
            </a:r>
          </a:p>
          <a:p>
            <a:pPr eaLnBrk="1" hangingPunct="1">
              <a:buFontTx/>
              <a:buNone/>
            </a:pPr>
            <a:r>
              <a:rPr lang="el-GR" altLang="el-GR"/>
              <a:t>-είναι μια συγγενής ανωμαλία/γενετικό έλλειμμα</a:t>
            </a:r>
          </a:p>
          <a:p>
            <a:pPr eaLnBrk="1" hangingPunct="1">
              <a:buFontTx/>
              <a:buNone/>
            </a:pPr>
            <a:endParaRPr lang="en-GB" altLang="el-GR"/>
          </a:p>
        </p:txBody>
      </p:sp>
    </p:spTree>
    <p:extLst>
      <p:ext uri="{BB962C8B-B14F-4D97-AF65-F5344CB8AC3E}">
        <p14:creationId xmlns:p14="http://schemas.microsoft.com/office/powerpoint/2010/main" val="37638598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l-GR" altLang="el-GR" sz="4000"/>
              <a:t>Σοβαρό ανεπιθύμητο συμβάν (</a:t>
            </a:r>
            <a:r>
              <a:rPr lang="en-US" altLang="el-GR" sz="4000"/>
              <a:t>SAE)</a:t>
            </a:r>
            <a:endParaRPr lang="en-GB" altLang="el-GR" sz="4000"/>
          </a:p>
        </p:txBody>
      </p:sp>
      <p:sp>
        <p:nvSpPr>
          <p:cNvPr id="36867" name="Rectangle 3"/>
          <p:cNvSpPr>
            <a:spLocks noGrp="1" noChangeArrowheads="1"/>
          </p:cNvSpPr>
          <p:nvPr>
            <p:ph type="body" idx="1"/>
          </p:nvPr>
        </p:nvSpPr>
        <p:spPr/>
        <p:txBody>
          <a:bodyPr/>
          <a:lstStyle/>
          <a:p>
            <a:pPr eaLnBrk="1" hangingPunct="1">
              <a:buFontTx/>
              <a:buNone/>
            </a:pPr>
            <a:r>
              <a:rPr lang="el-GR" altLang="el-GR" dirty="0"/>
              <a:t>    Δυσμενές ιατρικό συμβάν, το οποίο σε οποιαδήποτε δόση :</a:t>
            </a:r>
          </a:p>
          <a:p>
            <a:pPr eaLnBrk="1" hangingPunct="1">
              <a:buFontTx/>
              <a:buNone/>
            </a:pPr>
            <a:r>
              <a:rPr lang="el-GR" altLang="el-GR" dirty="0"/>
              <a:t>-έχει σαν αποτέλεσμα το θάνατο</a:t>
            </a:r>
          </a:p>
          <a:p>
            <a:pPr eaLnBrk="1" hangingPunct="1">
              <a:buFontTx/>
              <a:buNone/>
            </a:pPr>
            <a:r>
              <a:rPr lang="el-GR" altLang="el-GR" dirty="0"/>
              <a:t>-είναι απειλητικό για τη ζωή</a:t>
            </a:r>
          </a:p>
          <a:p>
            <a:pPr eaLnBrk="1" hangingPunct="1">
              <a:buFontTx/>
              <a:buNone/>
            </a:pPr>
            <a:r>
              <a:rPr lang="el-GR" altLang="el-GR" dirty="0"/>
              <a:t>-απαιτεί νοσηλεία ή παρατείνει τη νοσηλεία</a:t>
            </a:r>
          </a:p>
          <a:p>
            <a:pPr eaLnBrk="1" hangingPunct="1">
              <a:buFontTx/>
              <a:buNone/>
            </a:pPr>
            <a:r>
              <a:rPr lang="el-GR" altLang="el-GR" dirty="0"/>
              <a:t>-είναι μια συγγενής ανωμαλία/γενετικό έλλειμμα</a:t>
            </a:r>
            <a:r>
              <a:rPr lang="en-US" altLang="el-GR" dirty="0"/>
              <a:t>            </a:t>
            </a:r>
            <a:endParaRPr lang="el-GR" altLang="el-GR" dirty="0"/>
          </a:p>
          <a:p>
            <a:pPr eaLnBrk="1" hangingPunct="1">
              <a:buFontTx/>
              <a:buNone/>
            </a:pPr>
            <a:endParaRPr lang="en-GB" altLang="el-GR" dirty="0"/>
          </a:p>
        </p:txBody>
      </p:sp>
      <p:sp>
        <p:nvSpPr>
          <p:cNvPr id="2" name="TextBox 1">
            <a:extLst>
              <a:ext uri="{FF2B5EF4-FFF2-40B4-BE49-F238E27FC236}">
                <a16:creationId xmlns:a16="http://schemas.microsoft.com/office/drawing/2014/main" id="{F55CBC77-363A-4546-BF2B-BFAA29ADD93C}"/>
              </a:ext>
            </a:extLst>
          </p:cNvPr>
          <p:cNvSpPr txBox="1"/>
          <p:nvPr/>
        </p:nvSpPr>
        <p:spPr>
          <a:xfrm>
            <a:off x="8871857" y="4648200"/>
            <a:ext cx="2913743" cy="1015663"/>
          </a:xfrm>
          <a:prstGeom prst="rect">
            <a:avLst/>
          </a:prstGeom>
          <a:noFill/>
        </p:spPr>
        <p:txBody>
          <a:bodyPr wrap="square" rtlCol="0">
            <a:spAutoFit/>
          </a:bodyPr>
          <a:lstStyle/>
          <a:p>
            <a:r>
              <a:rPr lang="en-US" sz="6000" dirty="0">
                <a:solidFill>
                  <a:srgbClr val="FF0000"/>
                </a:solidFill>
              </a:rPr>
              <a:t>   </a:t>
            </a:r>
            <a:r>
              <a:rPr lang="en-US" sz="6000" b="1" dirty="0">
                <a:solidFill>
                  <a:srgbClr val="FF0000"/>
                </a:solidFill>
              </a:rPr>
              <a:t>24 h</a:t>
            </a:r>
            <a:endParaRPr lang="el-GR" sz="6000" b="1" dirty="0">
              <a:solidFill>
                <a:srgbClr val="FF0000"/>
              </a:solidFill>
            </a:endParaRPr>
          </a:p>
        </p:txBody>
      </p:sp>
    </p:spTree>
    <p:extLst>
      <p:ext uri="{BB962C8B-B14F-4D97-AF65-F5344CB8AC3E}">
        <p14:creationId xmlns:p14="http://schemas.microsoft.com/office/powerpoint/2010/main" val="29802409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 Τίτλος"/>
          <p:cNvSpPr>
            <a:spLocks noGrp="1"/>
          </p:cNvSpPr>
          <p:nvPr>
            <p:ph type="title"/>
          </p:nvPr>
        </p:nvSpPr>
        <p:spPr/>
        <p:txBody>
          <a:bodyPr/>
          <a:lstStyle/>
          <a:p>
            <a:endParaRPr lang="el-GR" altLang="el-GR"/>
          </a:p>
        </p:txBody>
      </p:sp>
      <p:sp>
        <p:nvSpPr>
          <p:cNvPr id="37891" name="2 - Θέση περιεχομένου"/>
          <p:cNvSpPr>
            <a:spLocks noGrp="1"/>
          </p:cNvSpPr>
          <p:nvPr>
            <p:ph idx="1"/>
          </p:nvPr>
        </p:nvSpPr>
        <p:spPr/>
        <p:txBody>
          <a:bodyPr/>
          <a:lstStyle/>
          <a:p>
            <a:endParaRPr lang="el-GR" altLang="el-GR"/>
          </a:p>
        </p:txBody>
      </p:sp>
      <p:pic>
        <p:nvPicPr>
          <p:cNvPr id="37892" name="Picture 2" descr="C:\Users\Sofia\Pictures\clinical-trials-flow-process-58-638.jpg"/>
          <p:cNvPicPr>
            <a:picLocks noChangeAspect="1" noChangeArrowheads="1"/>
          </p:cNvPicPr>
          <p:nvPr/>
        </p:nvPicPr>
        <p:blipFill>
          <a:blip r:embed="rId2">
            <a:extLst>
              <a:ext uri="{28A0092B-C50C-407E-A947-70E740481C1C}">
                <a14:useLocalDpi xmlns:a14="http://schemas.microsoft.com/office/drawing/2010/main" val="0"/>
              </a:ext>
            </a:extLst>
          </a:blip>
          <a:srcRect t="-12327" b="23614"/>
          <a:stretch>
            <a:fillRect/>
          </a:stretch>
        </p:blipFill>
        <p:spPr bwMode="auto">
          <a:xfrm>
            <a:off x="711201" y="-691662"/>
            <a:ext cx="11074400" cy="7085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65273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 Τίτλος"/>
          <p:cNvSpPr>
            <a:spLocks noGrp="1"/>
          </p:cNvSpPr>
          <p:nvPr>
            <p:ph type="title"/>
          </p:nvPr>
        </p:nvSpPr>
        <p:spPr/>
        <p:txBody>
          <a:bodyPr/>
          <a:lstStyle/>
          <a:p>
            <a:endParaRPr lang="el-GR" altLang="el-GR"/>
          </a:p>
        </p:txBody>
      </p:sp>
      <p:sp>
        <p:nvSpPr>
          <p:cNvPr id="37891" name="2 - Θέση περιεχομένου"/>
          <p:cNvSpPr>
            <a:spLocks noGrp="1"/>
          </p:cNvSpPr>
          <p:nvPr>
            <p:ph idx="1"/>
          </p:nvPr>
        </p:nvSpPr>
        <p:spPr/>
        <p:txBody>
          <a:bodyPr/>
          <a:lstStyle/>
          <a:p>
            <a:endParaRPr lang="el-GR" altLang="el-GR"/>
          </a:p>
        </p:txBody>
      </p:sp>
      <p:pic>
        <p:nvPicPr>
          <p:cNvPr id="37892" name="Picture 2" descr="C:\Users\Sofia\Pictures\clinical-trials-flow-process-58-638.jpg"/>
          <p:cNvPicPr>
            <a:picLocks noChangeAspect="1" noChangeArrowheads="1"/>
          </p:cNvPicPr>
          <p:nvPr/>
        </p:nvPicPr>
        <p:blipFill>
          <a:blip r:embed="rId2">
            <a:extLst>
              <a:ext uri="{28A0092B-C50C-407E-A947-70E740481C1C}">
                <a14:useLocalDpi xmlns:a14="http://schemas.microsoft.com/office/drawing/2010/main" val="0"/>
              </a:ext>
            </a:extLst>
          </a:blip>
          <a:srcRect t="-12327" b="23614"/>
          <a:stretch>
            <a:fillRect/>
          </a:stretch>
        </p:blipFill>
        <p:spPr bwMode="auto">
          <a:xfrm>
            <a:off x="711201" y="-691662"/>
            <a:ext cx="11074400" cy="7085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335314" y="4368800"/>
            <a:ext cx="9739086" cy="1384995"/>
          </a:xfrm>
          <a:prstGeom prst="rect">
            <a:avLst/>
          </a:prstGeom>
          <a:noFill/>
        </p:spPr>
        <p:txBody>
          <a:bodyPr wrap="square" rtlCol="0">
            <a:spAutoFit/>
          </a:bodyPr>
          <a:lstStyle/>
          <a:p>
            <a:r>
              <a:rPr lang="en-US" sz="2800" dirty="0">
                <a:solidFill>
                  <a:schemeClr val="accent3">
                    <a:lumMod val="50000"/>
                  </a:schemeClr>
                </a:solidFill>
              </a:rPr>
              <a:t>All adverse reactions that are suspected to be related to an investigational medicine product ,that are both serious and unexpected are considered to be SUSARS</a:t>
            </a:r>
            <a:endParaRPr lang="el-GR" sz="2800" dirty="0">
              <a:solidFill>
                <a:schemeClr val="accent3">
                  <a:lumMod val="50000"/>
                </a:schemeClr>
              </a:solidFill>
            </a:endParaRPr>
          </a:p>
        </p:txBody>
      </p:sp>
    </p:spTree>
    <p:extLst>
      <p:ext uri="{BB962C8B-B14F-4D97-AF65-F5344CB8AC3E}">
        <p14:creationId xmlns:p14="http://schemas.microsoft.com/office/powerpoint/2010/main" val="39930660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 Τίτλος"/>
          <p:cNvSpPr>
            <a:spLocks noGrp="1"/>
          </p:cNvSpPr>
          <p:nvPr>
            <p:ph type="title"/>
          </p:nvPr>
        </p:nvSpPr>
        <p:spPr/>
        <p:txBody>
          <a:bodyPr/>
          <a:lstStyle/>
          <a:p>
            <a:endParaRPr lang="el-GR" altLang="el-GR"/>
          </a:p>
        </p:txBody>
      </p:sp>
      <p:sp>
        <p:nvSpPr>
          <p:cNvPr id="38915" name="2 - Θέση περιεχομένου"/>
          <p:cNvSpPr>
            <a:spLocks noGrp="1"/>
          </p:cNvSpPr>
          <p:nvPr>
            <p:ph idx="1"/>
          </p:nvPr>
        </p:nvSpPr>
        <p:spPr/>
        <p:txBody>
          <a:bodyPr/>
          <a:lstStyle/>
          <a:p>
            <a:endParaRPr lang="el-GR" altLang="el-GR"/>
          </a:p>
        </p:txBody>
      </p:sp>
      <p:pic>
        <p:nvPicPr>
          <p:cNvPr id="38916" name="Picture 2" descr="C:\Users\Sofia\Pictures\clinical-trials-flow-process-71-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262" y="304799"/>
            <a:ext cx="11246338" cy="6084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67322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135188" y="333376"/>
            <a:ext cx="7772400" cy="963613"/>
          </a:xfrm>
        </p:spPr>
        <p:txBody>
          <a:bodyPr/>
          <a:lstStyle/>
          <a:p>
            <a:pPr eaLnBrk="1" hangingPunct="1"/>
            <a:r>
              <a:rPr lang="el-GR" altLang="el-GR" sz="4800"/>
              <a:t>Τι δεν είναι κλινική μελέτη</a:t>
            </a:r>
            <a:endParaRPr lang="en-AU" altLang="el-GR" sz="4800"/>
          </a:p>
        </p:txBody>
      </p:sp>
      <p:sp>
        <p:nvSpPr>
          <p:cNvPr id="40963" name="Rectangle 3"/>
          <p:cNvSpPr>
            <a:spLocks noGrp="1" noChangeArrowheads="1"/>
          </p:cNvSpPr>
          <p:nvPr>
            <p:ph type="body" idx="1"/>
          </p:nvPr>
        </p:nvSpPr>
        <p:spPr>
          <a:xfrm>
            <a:off x="1301262" y="1412876"/>
            <a:ext cx="9648092" cy="4976201"/>
          </a:xfrm>
        </p:spPr>
        <p:txBody>
          <a:bodyPr/>
          <a:lstStyle/>
          <a:p>
            <a:pPr eaLnBrk="1" hangingPunct="1">
              <a:buNone/>
            </a:pPr>
            <a:r>
              <a:rPr lang="en-US" altLang="el-GR" sz="2000" dirty="0"/>
              <a:t>1932 </a:t>
            </a:r>
            <a:r>
              <a:rPr lang="el-GR" altLang="el-GR" sz="2000" dirty="0"/>
              <a:t> μελέτη </a:t>
            </a:r>
            <a:r>
              <a:rPr lang="en-US" altLang="el-GR" sz="2000" b="1" dirty="0"/>
              <a:t>Tuskegee</a:t>
            </a:r>
            <a:r>
              <a:rPr lang="en-US" altLang="el-GR" sz="2000" dirty="0"/>
              <a:t> </a:t>
            </a:r>
          </a:p>
          <a:p>
            <a:pPr eaLnBrk="1" hangingPunct="1">
              <a:buNone/>
            </a:pPr>
            <a:endParaRPr lang="el-GR" altLang="el-GR" sz="2000" dirty="0"/>
          </a:p>
          <a:p>
            <a:pPr eaLnBrk="1" hangingPunct="1">
              <a:buNone/>
            </a:pPr>
            <a:r>
              <a:rPr lang="el-GR" altLang="el-GR" sz="2000" dirty="0"/>
              <a:t>Ασθενείς με σύφιλη </a:t>
            </a:r>
            <a:r>
              <a:rPr lang="en-US" altLang="el-GR" sz="2000" dirty="0"/>
              <a:t>USA   400 African-American </a:t>
            </a:r>
            <a:r>
              <a:rPr lang="el-GR" altLang="el-GR" sz="2000" dirty="0"/>
              <a:t>με σύφιλη</a:t>
            </a:r>
          </a:p>
          <a:p>
            <a:pPr eaLnBrk="1" hangingPunct="1">
              <a:buNone/>
            </a:pPr>
            <a:r>
              <a:rPr lang="el-GR" altLang="el-GR" sz="2000" dirty="0"/>
              <a:t>Ομάδα ελέγχου υγιείς άνδρες</a:t>
            </a:r>
            <a:r>
              <a:rPr lang="en-US" altLang="el-GR" sz="2000" dirty="0"/>
              <a:t> 200    </a:t>
            </a:r>
            <a:r>
              <a:rPr lang="el-GR" altLang="el-GR" sz="2000" dirty="0"/>
              <a:t>Δωρεάν θεραπεία</a:t>
            </a:r>
            <a:r>
              <a:rPr lang="en-US" altLang="el-GR" sz="2000" dirty="0"/>
              <a:t> </a:t>
            </a:r>
            <a:endParaRPr lang="el-GR" altLang="el-GR" sz="2000" dirty="0"/>
          </a:p>
          <a:p>
            <a:pPr eaLnBrk="1" hangingPunct="1">
              <a:buNone/>
            </a:pPr>
            <a:r>
              <a:rPr lang="el-GR" altLang="el-GR" sz="2000" dirty="0"/>
              <a:t>Παρακολούθηση μόνο αυτών που δεν πήραν θεραπεία</a:t>
            </a:r>
          </a:p>
          <a:p>
            <a:pPr eaLnBrk="1" hangingPunct="1">
              <a:buNone/>
            </a:pPr>
            <a:r>
              <a:rPr lang="el-GR" altLang="el-GR" sz="2000" dirty="0"/>
              <a:t>10 χρόνια μετά 2πλάσιο το ποσοστό θανάτου στην ομάδα μελέτης</a:t>
            </a:r>
            <a:endParaRPr lang="en-US" altLang="el-GR" sz="2000" dirty="0"/>
          </a:p>
          <a:p>
            <a:pPr eaLnBrk="1" hangingPunct="1">
              <a:buNone/>
            </a:pPr>
            <a:r>
              <a:rPr lang="el-GR" altLang="el-GR" sz="2000" dirty="0"/>
              <a:t> </a:t>
            </a:r>
          </a:p>
          <a:p>
            <a:pPr eaLnBrk="1" hangingPunct="1">
              <a:buNone/>
            </a:pPr>
            <a:r>
              <a:rPr lang="en-US" altLang="el-GR" sz="2000" dirty="0"/>
              <a:t> Penicillin  1952. </a:t>
            </a:r>
            <a:endParaRPr lang="el-GR" altLang="el-GR" sz="2000" dirty="0"/>
          </a:p>
          <a:p>
            <a:pPr eaLnBrk="1" hangingPunct="1">
              <a:buNone/>
            </a:pPr>
            <a:r>
              <a:rPr lang="el-GR" altLang="el-GR" sz="2000" dirty="0"/>
              <a:t>Κανείς ασθενή δεν έλαβε αγωγή, ούτε πενικιλίνη μέχρι το τέλος της </a:t>
            </a:r>
            <a:r>
              <a:rPr lang="en-US" altLang="el-GR" sz="2000" dirty="0"/>
              <a:t> </a:t>
            </a:r>
            <a:r>
              <a:rPr lang="el-GR" altLang="el-GR" sz="2000" dirty="0"/>
              <a:t>μελέτης 1972</a:t>
            </a:r>
            <a:endParaRPr lang="en-AU" altLang="el-GR" sz="2000" dirty="0"/>
          </a:p>
        </p:txBody>
      </p:sp>
    </p:spTree>
    <p:extLst>
      <p:ext uri="{BB962C8B-B14F-4D97-AF65-F5344CB8AC3E}">
        <p14:creationId xmlns:p14="http://schemas.microsoft.com/office/powerpoint/2010/main" val="30131106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a:xfrm>
            <a:off x="595086" y="1901370"/>
            <a:ext cx="9387114" cy="4194629"/>
          </a:xfrm>
        </p:spPr>
        <p:txBody>
          <a:bodyPr/>
          <a:lstStyle/>
          <a:p>
            <a:pPr eaLnBrk="1" hangingPunct="1">
              <a:lnSpc>
                <a:spcPct val="90000"/>
              </a:lnSpc>
              <a:buFontTx/>
              <a:buNone/>
            </a:pPr>
            <a:r>
              <a:rPr lang="tr-TR" altLang="el-GR" dirty="0"/>
              <a:t>	</a:t>
            </a:r>
            <a:r>
              <a:rPr lang="el-GR" altLang="el-GR" dirty="0"/>
              <a:t>Οι </a:t>
            </a:r>
            <a:r>
              <a:rPr lang="tr-TR" altLang="el-GR" dirty="0"/>
              <a:t>New York Times </a:t>
            </a:r>
            <a:r>
              <a:rPr lang="el-GR" altLang="el-GR" dirty="0"/>
              <a:t>περιέγραψαν τη μελέτη αυτή σαν </a:t>
            </a:r>
            <a:endParaRPr lang="tr-TR" altLang="el-GR" dirty="0"/>
          </a:p>
          <a:p>
            <a:pPr eaLnBrk="1" hangingPunct="1">
              <a:lnSpc>
                <a:spcPct val="90000"/>
              </a:lnSpc>
              <a:buFontTx/>
              <a:buNone/>
            </a:pPr>
            <a:r>
              <a:rPr lang="tr-TR" altLang="el-GR" dirty="0"/>
              <a:t> </a:t>
            </a:r>
            <a:r>
              <a:rPr lang="tr-TR" altLang="el-GR" sz="4000" dirty="0"/>
              <a:t>“The longest clinical trial in human body without treatment in the medical history”</a:t>
            </a:r>
            <a:endParaRPr lang="el-GR" altLang="el-GR" sz="4000" dirty="0"/>
          </a:p>
          <a:p>
            <a:pPr eaLnBrk="1" hangingPunct="1">
              <a:lnSpc>
                <a:spcPct val="90000"/>
              </a:lnSpc>
              <a:buFontTx/>
              <a:buNone/>
            </a:pPr>
            <a:endParaRPr lang="el-GR" altLang="el-GR" sz="4000" dirty="0"/>
          </a:p>
          <a:p>
            <a:pPr eaLnBrk="1" hangingPunct="1">
              <a:lnSpc>
                <a:spcPct val="90000"/>
              </a:lnSpc>
              <a:buFontTx/>
              <a:buNone/>
            </a:pPr>
            <a:r>
              <a:rPr lang="el-GR" altLang="el-GR" dirty="0"/>
              <a:t>   Ο Πρόεδρος </a:t>
            </a:r>
            <a:r>
              <a:rPr lang="en-US" altLang="el-GR" dirty="0"/>
              <a:t> Clinton </a:t>
            </a:r>
            <a:r>
              <a:rPr lang="el-GR" altLang="el-GR" dirty="0"/>
              <a:t>ζήτησε συγνώμη από τους Αμερικανούς πολίτες,</a:t>
            </a:r>
            <a:r>
              <a:rPr lang="en-US" altLang="el-GR" dirty="0"/>
              <a:t> </a:t>
            </a:r>
            <a:r>
              <a:rPr lang="el-GR" altLang="el-GR" dirty="0"/>
              <a:t>το 1997 </a:t>
            </a:r>
            <a:endParaRPr lang="en-AU" altLang="el-GR" dirty="0"/>
          </a:p>
        </p:txBody>
      </p:sp>
      <p:sp>
        <p:nvSpPr>
          <p:cNvPr id="41987" name="Rectangle 3"/>
          <p:cNvSpPr>
            <a:spLocks noGrp="1" noChangeArrowheads="1"/>
          </p:cNvSpPr>
          <p:nvPr>
            <p:ph type="title"/>
          </p:nvPr>
        </p:nvSpPr>
        <p:spPr/>
        <p:txBody>
          <a:bodyPr/>
          <a:lstStyle/>
          <a:p>
            <a:pPr eaLnBrk="1" hangingPunct="1"/>
            <a:r>
              <a:rPr lang="el-GR" altLang="el-GR" b="1" dirty="0"/>
              <a:t>Μελέτη </a:t>
            </a:r>
            <a:r>
              <a:rPr lang="en-US" altLang="el-GR" b="1" dirty="0"/>
              <a:t>Tuskegee</a:t>
            </a:r>
            <a:endParaRPr lang="el-GR" altLang="el-GR" b="1" dirty="0"/>
          </a:p>
        </p:txBody>
      </p:sp>
    </p:spTree>
    <p:extLst>
      <p:ext uri="{BB962C8B-B14F-4D97-AF65-F5344CB8AC3E}">
        <p14:creationId xmlns:p14="http://schemas.microsoft.com/office/powerpoint/2010/main" val="3424851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olo 76"/>
          <p:cNvSpPr>
            <a:spLocks noGrp="1"/>
          </p:cNvSpPr>
          <p:nvPr>
            <p:ph type="title"/>
          </p:nvPr>
        </p:nvSpPr>
        <p:spPr>
          <a:xfrm>
            <a:off x="1847850" y="333375"/>
            <a:ext cx="8064500" cy="863600"/>
          </a:xfrm>
        </p:spPr>
        <p:txBody>
          <a:bodyPr>
            <a:normAutofit fontScale="90000"/>
          </a:bodyPr>
          <a:lstStyle/>
          <a:p>
            <a:pPr eaLnBrk="1" hangingPunct="1">
              <a:defRPr/>
            </a:pPr>
            <a:r>
              <a:rPr dirty="0">
                <a:ea typeface="MS PGothic"/>
              </a:rPr>
              <a:t>Crizotinib: Rapid Timeline From Compound</a:t>
            </a:r>
            <a:br>
              <a:rPr dirty="0">
                <a:ea typeface="MS PGothic"/>
              </a:rPr>
            </a:br>
            <a:r>
              <a:rPr dirty="0">
                <a:ea typeface="MS PGothic"/>
              </a:rPr>
              <a:t>Identification to Approval</a:t>
            </a:r>
            <a:endParaRPr lang="it-IT" dirty="0">
              <a:ea typeface="MS PGothic"/>
            </a:endParaRPr>
          </a:p>
        </p:txBody>
      </p:sp>
      <p:sp>
        <p:nvSpPr>
          <p:cNvPr id="8195" name="Rectangle 5"/>
          <p:cNvSpPr>
            <a:spLocks noChangeArrowheads="1"/>
          </p:cNvSpPr>
          <p:nvPr/>
        </p:nvSpPr>
        <p:spPr bwMode="auto">
          <a:xfrm>
            <a:off x="1690688" y="3957638"/>
            <a:ext cx="1371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
              </a:spcBef>
              <a:spcAft>
                <a:spcPct val="5000"/>
              </a:spcAft>
            </a:pPr>
            <a:r>
              <a:rPr lang="en-US" altLang="el-GR" sz="1200">
                <a:solidFill>
                  <a:srgbClr val="FFFFFF"/>
                </a:solidFill>
                <a:latin typeface="Times" panose="02020603050405020304" pitchFamily="18" charset="0"/>
              </a:rPr>
              <a:t>Lead</a:t>
            </a:r>
            <a:br>
              <a:rPr lang="en-US" altLang="el-GR" sz="1200">
                <a:solidFill>
                  <a:srgbClr val="FFFFFF"/>
                </a:solidFill>
                <a:latin typeface="Times" panose="02020603050405020304" pitchFamily="18" charset="0"/>
              </a:rPr>
            </a:br>
            <a:r>
              <a:rPr lang="en-US" altLang="el-GR" sz="1200">
                <a:solidFill>
                  <a:srgbClr val="FFFFFF"/>
                </a:solidFill>
                <a:latin typeface="Times" panose="02020603050405020304" pitchFamily="18" charset="0"/>
              </a:rPr>
              <a:t>Compound Identified</a:t>
            </a:r>
          </a:p>
        </p:txBody>
      </p:sp>
      <p:sp>
        <p:nvSpPr>
          <p:cNvPr id="8196" name="Rectangle 10"/>
          <p:cNvSpPr>
            <a:spLocks noChangeArrowheads="1"/>
          </p:cNvSpPr>
          <p:nvPr/>
        </p:nvSpPr>
        <p:spPr bwMode="auto">
          <a:xfrm>
            <a:off x="3705226" y="3952876"/>
            <a:ext cx="14779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
              </a:spcBef>
              <a:spcAft>
                <a:spcPct val="5000"/>
              </a:spcAft>
            </a:pPr>
            <a:r>
              <a:rPr lang="en-US" altLang="el-GR" sz="1200">
                <a:solidFill>
                  <a:srgbClr val="FFFFFF"/>
                </a:solidFill>
                <a:latin typeface="Times" panose="02020603050405020304" pitchFamily="18" charset="0"/>
              </a:rPr>
              <a:t>Discovery of EML4-ALK</a:t>
            </a:r>
            <a:br>
              <a:rPr lang="en-US" altLang="el-GR" sz="1200">
                <a:solidFill>
                  <a:srgbClr val="FFFFFF"/>
                </a:solidFill>
                <a:latin typeface="Times" panose="02020603050405020304" pitchFamily="18" charset="0"/>
              </a:rPr>
            </a:br>
            <a:r>
              <a:rPr lang="en-US" altLang="el-GR" sz="1200">
                <a:solidFill>
                  <a:srgbClr val="FFFFFF"/>
                </a:solidFill>
                <a:latin typeface="Times" panose="02020603050405020304" pitchFamily="18" charset="0"/>
              </a:rPr>
              <a:t>Fusion Gene</a:t>
            </a:r>
          </a:p>
        </p:txBody>
      </p:sp>
      <p:sp>
        <p:nvSpPr>
          <p:cNvPr id="8197" name="Rectangle 13"/>
          <p:cNvSpPr>
            <a:spLocks noChangeArrowheads="1"/>
          </p:cNvSpPr>
          <p:nvPr/>
        </p:nvSpPr>
        <p:spPr bwMode="auto">
          <a:xfrm>
            <a:off x="2740026" y="3957638"/>
            <a:ext cx="13509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
              </a:spcBef>
              <a:spcAft>
                <a:spcPct val="5000"/>
              </a:spcAft>
            </a:pPr>
            <a:r>
              <a:rPr lang="en-US" altLang="el-GR" sz="1200">
                <a:solidFill>
                  <a:srgbClr val="FFFFFF"/>
                </a:solidFill>
                <a:latin typeface="Times" panose="02020603050405020304" pitchFamily="18" charset="0"/>
              </a:rPr>
              <a:t>Clinical</a:t>
            </a:r>
            <a:br>
              <a:rPr lang="en-US" altLang="el-GR" sz="1200">
                <a:solidFill>
                  <a:srgbClr val="FFFFFF"/>
                </a:solidFill>
                <a:latin typeface="Times" panose="02020603050405020304" pitchFamily="18" charset="0"/>
              </a:rPr>
            </a:br>
            <a:r>
              <a:rPr lang="en-US" altLang="el-GR" sz="1200">
                <a:solidFill>
                  <a:srgbClr val="FFFFFF"/>
                </a:solidFill>
                <a:latin typeface="Times" panose="02020603050405020304" pitchFamily="18" charset="0"/>
              </a:rPr>
              <a:t>Testing</a:t>
            </a:r>
            <a:br>
              <a:rPr lang="en-US" altLang="el-GR" sz="1200">
                <a:solidFill>
                  <a:srgbClr val="FFFFFF"/>
                </a:solidFill>
                <a:latin typeface="Times" panose="02020603050405020304" pitchFamily="18" charset="0"/>
              </a:rPr>
            </a:br>
            <a:r>
              <a:rPr lang="en-US" altLang="el-GR" sz="1200">
                <a:solidFill>
                  <a:srgbClr val="FFFFFF"/>
                </a:solidFill>
                <a:latin typeface="Times" panose="02020603050405020304" pitchFamily="18" charset="0"/>
              </a:rPr>
              <a:t>Begins</a:t>
            </a:r>
          </a:p>
        </p:txBody>
      </p:sp>
      <p:sp>
        <p:nvSpPr>
          <p:cNvPr id="8198" name="Rectangle 22"/>
          <p:cNvSpPr>
            <a:spLocks noChangeArrowheads="1"/>
          </p:cNvSpPr>
          <p:nvPr/>
        </p:nvSpPr>
        <p:spPr bwMode="auto">
          <a:xfrm>
            <a:off x="4624388" y="3584575"/>
            <a:ext cx="16557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
              </a:spcBef>
              <a:spcAft>
                <a:spcPct val="5000"/>
              </a:spcAft>
            </a:pPr>
            <a:r>
              <a:rPr lang="en-US" altLang="el-GR" sz="1200">
                <a:solidFill>
                  <a:srgbClr val="FFFFFF"/>
                </a:solidFill>
                <a:latin typeface="Times" panose="02020603050405020304" pitchFamily="18" charset="0"/>
              </a:rPr>
              <a:t>First Clinical Responses</a:t>
            </a:r>
            <a:br>
              <a:rPr lang="en-US" altLang="el-GR" sz="1200">
                <a:solidFill>
                  <a:srgbClr val="FFFFFF"/>
                </a:solidFill>
                <a:latin typeface="Times" panose="02020603050405020304" pitchFamily="18" charset="0"/>
              </a:rPr>
            </a:br>
            <a:r>
              <a:rPr lang="en-US" altLang="el-GR" sz="1200">
                <a:solidFill>
                  <a:srgbClr val="FFFFFF"/>
                </a:solidFill>
                <a:latin typeface="Times" panose="02020603050405020304" pitchFamily="18" charset="0"/>
              </a:rPr>
              <a:t>Observed</a:t>
            </a:r>
            <a:br>
              <a:rPr lang="en-US" altLang="el-GR" sz="1200">
                <a:solidFill>
                  <a:srgbClr val="FFFFFF"/>
                </a:solidFill>
                <a:latin typeface="Times" panose="02020603050405020304" pitchFamily="18" charset="0"/>
              </a:rPr>
            </a:br>
            <a:r>
              <a:rPr lang="en-US" altLang="el-GR" sz="1200">
                <a:solidFill>
                  <a:srgbClr val="FFFFFF"/>
                </a:solidFill>
                <a:latin typeface="Times" panose="02020603050405020304" pitchFamily="18" charset="0"/>
              </a:rPr>
              <a:t>in ALK+</a:t>
            </a:r>
            <a:br>
              <a:rPr lang="en-US" altLang="el-GR" sz="1200">
                <a:solidFill>
                  <a:srgbClr val="FFFFFF"/>
                </a:solidFill>
                <a:latin typeface="Times" panose="02020603050405020304" pitchFamily="18" charset="0"/>
              </a:rPr>
            </a:br>
            <a:r>
              <a:rPr lang="en-US" altLang="el-GR" sz="1200">
                <a:solidFill>
                  <a:srgbClr val="FFFFFF"/>
                </a:solidFill>
                <a:latin typeface="Times" panose="02020603050405020304" pitchFamily="18" charset="0"/>
              </a:rPr>
              <a:t>Tumors</a:t>
            </a:r>
          </a:p>
        </p:txBody>
      </p:sp>
      <p:sp>
        <p:nvSpPr>
          <p:cNvPr id="8199" name="Rectangle 21"/>
          <p:cNvSpPr>
            <a:spLocks noChangeArrowheads="1"/>
          </p:cNvSpPr>
          <p:nvPr/>
        </p:nvSpPr>
        <p:spPr bwMode="auto">
          <a:xfrm>
            <a:off x="8075614" y="4151314"/>
            <a:ext cx="92392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6000" tIns="36000" rIns="36000" bIns="3600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
              </a:spcBef>
              <a:spcAft>
                <a:spcPct val="5000"/>
              </a:spcAft>
            </a:pPr>
            <a:r>
              <a:rPr lang="en-US" altLang="el-GR" sz="1200">
                <a:solidFill>
                  <a:srgbClr val="FFFFFF"/>
                </a:solidFill>
                <a:latin typeface="Times" panose="02020603050405020304" pitchFamily="18" charset="0"/>
              </a:rPr>
              <a:t>FDA</a:t>
            </a:r>
            <a:br>
              <a:rPr lang="en-US" altLang="el-GR" sz="1200">
                <a:solidFill>
                  <a:srgbClr val="FFFFFF"/>
                </a:solidFill>
                <a:latin typeface="Times" panose="02020603050405020304" pitchFamily="18" charset="0"/>
              </a:rPr>
            </a:br>
            <a:r>
              <a:rPr lang="en-US" altLang="el-GR" sz="1200">
                <a:solidFill>
                  <a:srgbClr val="FFFFFF"/>
                </a:solidFill>
                <a:latin typeface="Times" panose="02020603050405020304" pitchFamily="18" charset="0"/>
              </a:rPr>
              <a:t>approval</a:t>
            </a:r>
            <a:endParaRPr lang="en-US" altLang="el-GR" sz="1200" baseline="30000">
              <a:solidFill>
                <a:srgbClr val="FFFFFF"/>
              </a:solidFill>
              <a:latin typeface="Times" panose="02020603050405020304" pitchFamily="18" charset="0"/>
            </a:endParaRPr>
          </a:p>
        </p:txBody>
      </p:sp>
      <p:sp>
        <p:nvSpPr>
          <p:cNvPr id="8200" name="Rectangle 23"/>
          <p:cNvSpPr>
            <a:spLocks noChangeArrowheads="1"/>
          </p:cNvSpPr>
          <p:nvPr/>
        </p:nvSpPr>
        <p:spPr bwMode="auto">
          <a:xfrm>
            <a:off x="5799138" y="3952876"/>
            <a:ext cx="13446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
              </a:spcBef>
              <a:spcAft>
                <a:spcPct val="5000"/>
              </a:spcAft>
            </a:pPr>
            <a:r>
              <a:rPr lang="en-US" altLang="el-GR" sz="1200">
                <a:solidFill>
                  <a:srgbClr val="FFFFFF"/>
                </a:solidFill>
                <a:latin typeface="Times" panose="02020603050405020304" pitchFamily="18" charset="0"/>
              </a:rPr>
              <a:t>Phase 3 Lung Cancer Trial Initiated</a:t>
            </a:r>
          </a:p>
        </p:txBody>
      </p:sp>
      <p:pic>
        <p:nvPicPr>
          <p:cNvPr id="11" name="Picture 8"/>
          <p:cNvPicPr>
            <a:picLocks noChangeAspect="1" noChangeArrowheads="1"/>
          </p:cNvPicPr>
          <p:nvPr/>
        </p:nvPicPr>
        <p:blipFill>
          <a:blip r:embed="rId3" cstate="print">
            <a:duotone>
              <a:prstClr val="black"/>
              <a:srgbClr val="0078AF">
                <a:tint val="45000"/>
                <a:satMod val="400000"/>
              </a:srgbClr>
            </a:duotone>
            <a:lum bright="20000"/>
          </a:blip>
          <a:srcRect/>
          <a:stretch>
            <a:fillRect/>
          </a:stretch>
        </p:blipFill>
        <p:spPr bwMode="auto">
          <a:xfrm>
            <a:off x="1524000" y="4273578"/>
            <a:ext cx="9220200" cy="1536700"/>
          </a:xfrm>
          <a:prstGeom prst="rect">
            <a:avLst/>
          </a:prstGeom>
          <a:noFill/>
          <a:ln w="9525">
            <a:noFill/>
            <a:miter lim="800000"/>
            <a:headEnd/>
            <a:tailEnd/>
          </a:ln>
        </p:spPr>
      </p:pic>
      <p:sp>
        <p:nvSpPr>
          <p:cNvPr id="8202" name="Rectangle 12"/>
          <p:cNvSpPr>
            <a:spLocks noChangeArrowheads="1"/>
          </p:cNvSpPr>
          <p:nvPr/>
        </p:nvSpPr>
        <p:spPr bwMode="auto">
          <a:xfrm>
            <a:off x="3989388" y="4891088"/>
            <a:ext cx="901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
              </a:spcBef>
              <a:spcAft>
                <a:spcPct val="5000"/>
              </a:spcAft>
            </a:pPr>
            <a:r>
              <a:rPr lang="en-US" altLang="el-GR" sz="1600">
                <a:solidFill>
                  <a:srgbClr val="FFFFFF"/>
                </a:solidFill>
                <a:latin typeface="Times" panose="02020603050405020304" pitchFamily="18" charset="0"/>
              </a:rPr>
              <a:t>2007</a:t>
            </a:r>
          </a:p>
        </p:txBody>
      </p:sp>
      <p:sp>
        <p:nvSpPr>
          <p:cNvPr id="8203" name="Rectangle 14"/>
          <p:cNvSpPr>
            <a:spLocks noChangeArrowheads="1"/>
          </p:cNvSpPr>
          <p:nvPr/>
        </p:nvSpPr>
        <p:spPr bwMode="auto">
          <a:xfrm>
            <a:off x="1920875" y="4891088"/>
            <a:ext cx="901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
              </a:spcBef>
              <a:spcAft>
                <a:spcPct val="5000"/>
              </a:spcAft>
            </a:pPr>
            <a:r>
              <a:rPr lang="en-US" altLang="el-GR" sz="1600">
                <a:solidFill>
                  <a:srgbClr val="FFFFFF"/>
                </a:solidFill>
                <a:latin typeface="Times" panose="02020603050405020304" pitchFamily="18" charset="0"/>
              </a:rPr>
              <a:t>2005</a:t>
            </a:r>
          </a:p>
        </p:txBody>
      </p:sp>
      <p:sp>
        <p:nvSpPr>
          <p:cNvPr id="8204" name="Rectangle 16"/>
          <p:cNvSpPr>
            <a:spLocks noChangeArrowheads="1"/>
          </p:cNvSpPr>
          <p:nvPr/>
        </p:nvSpPr>
        <p:spPr bwMode="auto">
          <a:xfrm>
            <a:off x="2960688" y="4891088"/>
            <a:ext cx="901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
              </a:spcBef>
              <a:spcAft>
                <a:spcPct val="5000"/>
              </a:spcAft>
            </a:pPr>
            <a:r>
              <a:rPr lang="en-US" altLang="el-GR" sz="1600">
                <a:solidFill>
                  <a:srgbClr val="FFFFFF"/>
                </a:solidFill>
                <a:latin typeface="Times" panose="02020603050405020304" pitchFamily="18" charset="0"/>
              </a:rPr>
              <a:t>2006</a:t>
            </a:r>
          </a:p>
        </p:txBody>
      </p:sp>
      <p:sp>
        <p:nvSpPr>
          <p:cNvPr id="8205" name="Rectangle 18"/>
          <p:cNvSpPr>
            <a:spLocks noChangeArrowheads="1"/>
          </p:cNvSpPr>
          <p:nvPr/>
        </p:nvSpPr>
        <p:spPr bwMode="auto">
          <a:xfrm>
            <a:off x="5029200" y="4891088"/>
            <a:ext cx="901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
              </a:spcBef>
              <a:spcAft>
                <a:spcPct val="5000"/>
              </a:spcAft>
            </a:pPr>
            <a:r>
              <a:rPr lang="en-US" altLang="el-GR" sz="1600">
                <a:solidFill>
                  <a:srgbClr val="FFFFFF"/>
                </a:solidFill>
                <a:latin typeface="Times" panose="02020603050405020304" pitchFamily="18" charset="0"/>
              </a:rPr>
              <a:t>2008</a:t>
            </a:r>
          </a:p>
        </p:txBody>
      </p:sp>
      <p:sp>
        <p:nvSpPr>
          <p:cNvPr id="8206" name="Rectangle 20"/>
          <p:cNvSpPr>
            <a:spLocks noChangeArrowheads="1"/>
          </p:cNvSpPr>
          <p:nvPr/>
        </p:nvSpPr>
        <p:spPr bwMode="auto">
          <a:xfrm>
            <a:off x="6049963" y="4891088"/>
            <a:ext cx="901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
              </a:spcBef>
              <a:spcAft>
                <a:spcPct val="5000"/>
              </a:spcAft>
            </a:pPr>
            <a:r>
              <a:rPr lang="en-US" altLang="el-GR" sz="1600">
                <a:solidFill>
                  <a:srgbClr val="FFFFFF"/>
                </a:solidFill>
                <a:latin typeface="Times" panose="02020603050405020304" pitchFamily="18" charset="0"/>
              </a:rPr>
              <a:t>2009</a:t>
            </a:r>
          </a:p>
        </p:txBody>
      </p:sp>
      <p:sp>
        <p:nvSpPr>
          <p:cNvPr id="8207" name="Rectangle 20"/>
          <p:cNvSpPr>
            <a:spLocks noChangeArrowheads="1"/>
          </p:cNvSpPr>
          <p:nvPr/>
        </p:nvSpPr>
        <p:spPr bwMode="auto">
          <a:xfrm>
            <a:off x="7077075" y="4891088"/>
            <a:ext cx="901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
              </a:spcBef>
              <a:spcAft>
                <a:spcPct val="5000"/>
              </a:spcAft>
            </a:pPr>
            <a:r>
              <a:rPr lang="en-US" altLang="el-GR" sz="1600">
                <a:solidFill>
                  <a:srgbClr val="FFFFFF"/>
                </a:solidFill>
                <a:latin typeface="Times" panose="02020603050405020304" pitchFamily="18" charset="0"/>
              </a:rPr>
              <a:t>2010</a:t>
            </a:r>
          </a:p>
        </p:txBody>
      </p:sp>
      <p:sp>
        <p:nvSpPr>
          <p:cNvPr id="8208" name="Line 20"/>
          <p:cNvSpPr>
            <a:spLocks noChangeShapeType="1"/>
          </p:cNvSpPr>
          <p:nvPr/>
        </p:nvSpPr>
        <p:spPr bwMode="auto">
          <a:xfrm flipV="1">
            <a:off x="2898775" y="4786313"/>
            <a:ext cx="0" cy="481012"/>
          </a:xfrm>
          <a:prstGeom prst="line">
            <a:avLst/>
          </a:prstGeom>
          <a:noFill/>
          <a:ln w="12700" cap="rnd">
            <a:solidFill>
              <a:srgbClr val="FFFFFF"/>
            </a:solidFill>
            <a:prstDash val="sysDot"/>
            <a:round/>
            <a:headEnd/>
            <a:tailEnd/>
          </a:ln>
          <a:extLst>
            <a:ext uri="{909E8E84-426E-40DD-AFC4-6F175D3DCCD1}">
              <a14:hiddenFill xmlns:a14="http://schemas.microsoft.com/office/drawing/2010/main">
                <a:noFill/>
              </a14:hiddenFill>
            </a:ext>
          </a:extLst>
        </p:spPr>
        <p:txBody>
          <a:bodyPr/>
          <a:lstStyle/>
          <a:p>
            <a:endParaRPr lang="el-GR"/>
          </a:p>
        </p:txBody>
      </p:sp>
      <p:sp>
        <p:nvSpPr>
          <p:cNvPr id="8209" name="Line 21"/>
          <p:cNvSpPr>
            <a:spLocks noChangeShapeType="1"/>
          </p:cNvSpPr>
          <p:nvPr/>
        </p:nvSpPr>
        <p:spPr bwMode="auto">
          <a:xfrm flipV="1">
            <a:off x="1662113" y="4786313"/>
            <a:ext cx="0" cy="481012"/>
          </a:xfrm>
          <a:prstGeom prst="line">
            <a:avLst/>
          </a:prstGeom>
          <a:noFill/>
          <a:ln w="12700" cap="rnd">
            <a:solidFill>
              <a:srgbClr val="FFFFFF"/>
            </a:solidFill>
            <a:prstDash val="sysDot"/>
            <a:round/>
            <a:headEnd/>
            <a:tailEnd/>
          </a:ln>
          <a:extLst>
            <a:ext uri="{909E8E84-426E-40DD-AFC4-6F175D3DCCD1}">
              <a14:hiddenFill xmlns:a14="http://schemas.microsoft.com/office/drawing/2010/main">
                <a:noFill/>
              </a14:hiddenFill>
            </a:ext>
          </a:extLst>
        </p:spPr>
        <p:txBody>
          <a:bodyPr/>
          <a:lstStyle/>
          <a:p>
            <a:endParaRPr lang="el-GR"/>
          </a:p>
        </p:txBody>
      </p:sp>
      <p:sp>
        <p:nvSpPr>
          <p:cNvPr id="8210" name="Line 22"/>
          <p:cNvSpPr>
            <a:spLocks noChangeShapeType="1"/>
          </p:cNvSpPr>
          <p:nvPr/>
        </p:nvSpPr>
        <p:spPr bwMode="auto">
          <a:xfrm flipV="1">
            <a:off x="9063038" y="4786313"/>
            <a:ext cx="0" cy="481012"/>
          </a:xfrm>
          <a:prstGeom prst="line">
            <a:avLst/>
          </a:prstGeom>
          <a:noFill/>
          <a:ln w="12700" cap="rnd">
            <a:solidFill>
              <a:srgbClr val="FFFFFF"/>
            </a:solidFill>
            <a:prstDash val="sysDot"/>
            <a:round/>
            <a:headEnd/>
            <a:tailEnd/>
          </a:ln>
          <a:extLst>
            <a:ext uri="{909E8E84-426E-40DD-AFC4-6F175D3DCCD1}">
              <a14:hiddenFill xmlns:a14="http://schemas.microsoft.com/office/drawing/2010/main">
                <a:noFill/>
              </a14:hiddenFill>
            </a:ext>
          </a:extLst>
        </p:spPr>
        <p:txBody>
          <a:bodyPr/>
          <a:lstStyle/>
          <a:p>
            <a:endParaRPr lang="el-GR"/>
          </a:p>
        </p:txBody>
      </p:sp>
      <p:sp>
        <p:nvSpPr>
          <p:cNvPr id="8211" name="Line 23"/>
          <p:cNvSpPr>
            <a:spLocks noChangeShapeType="1"/>
          </p:cNvSpPr>
          <p:nvPr/>
        </p:nvSpPr>
        <p:spPr bwMode="auto">
          <a:xfrm flipV="1">
            <a:off x="5989638" y="4786313"/>
            <a:ext cx="0" cy="481012"/>
          </a:xfrm>
          <a:prstGeom prst="line">
            <a:avLst/>
          </a:prstGeom>
          <a:noFill/>
          <a:ln w="12700" cap="rnd">
            <a:solidFill>
              <a:srgbClr val="FFFFFF"/>
            </a:solidFill>
            <a:prstDash val="sysDot"/>
            <a:round/>
            <a:headEnd/>
            <a:tailEnd/>
          </a:ln>
          <a:extLst>
            <a:ext uri="{909E8E84-426E-40DD-AFC4-6F175D3DCCD1}">
              <a14:hiddenFill xmlns:a14="http://schemas.microsoft.com/office/drawing/2010/main">
                <a:noFill/>
              </a14:hiddenFill>
            </a:ext>
          </a:extLst>
        </p:spPr>
        <p:txBody>
          <a:bodyPr/>
          <a:lstStyle/>
          <a:p>
            <a:endParaRPr lang="el-GR"/>
          </a:p>
        </p:txBody>
      </p:sp>
      <p:sp>
        <p:nvSpPr>
          <p:cNvPr id="8212" name="Line 24"/>
          <p:cNvSpPr>
            <a:spLocks noChangeShapeType="1"/>
          </p:cNvSpPr>
          <p:nvPr/>
        </p:nvSpPr>
        <p:spPr bwMode="auto">
          <a:xfrm flipV="1">
            <a:off x="7016750" y="4786313"/>
            <a:ext cx="0" cy="481012"/>
          </a:xfrm>
          <a:prstGeom prst="line">
            <a:avLst/>
          </a:prstGeom>
          <a:noFill/>
          <a:ln w="12700" cap="rnd">
            <a:solidFill>
              <a:srgbClr val="FFFFFF"/>
            </a:solidFill>
            <a:prstDash val="sysDot"/>
            <a:round/>
            <a:headEnd/>
            <a:tailEnd/>
          </a:ln>
          <a:extLst>
            <a:ext uri="{909E8E84-426E-40DD-AFC4-6F175D3DCCD1}">
              <a14:hiddenFill xmlns:a14="http://schemas.microsoft.com/office/drawing/2010/main">
                <a:noFill/>
              </a14:hiddenFill>
            </a:ext>
          </a:extLst>
        </p:spPr>
        <p:txBody>
          <a:bodyPr/>
          <a:lstStyle/>
          <a:p>
            <a:endParaRPr lang="el-GR"/>
          </a:p>
        </p:txBody>
      </p:sp>
      <p:sp>
        <p:nvSpPr>
          <p:cNvPr id="8213" name="Line 25"/>
          <p:cNvSpPr>
            <a:spLocks noChangeShapeType="1"/>
          </p:cNvSpPr>
          <p:nvPr/>
        </p:nvSpPr>
        <p:spPr bwMode="auto">
          <a:xfrm flipV="1">
            <a:off x="8062913" y="4786313"/>
            <a:ext cx="0" cy="481012"/>
          </a:xfrm>
          <a:prstGeom prst="line">
            <a:avLst/>
          </a:prstGeom>
          <a:noFill/>
          <a:ln w="12700" cap="rnd">
            <a:solidFill>
              <a:srgbClr val="FFFFFF"/>
            </a:solidFill>
            <a:prstDash val="sysDot"/>
            <a:round/>
            <a:headEnd/>
            <a:tailEnd/>
          </a:ln>
          <a:extLst>
            <a:ext uri="{909E8E84-426E-40DD-AFC4-6F175D3DCCD1}">
              <a14:hiddenFill xmlns:a14="http://schemas.microsoft.com/office/drawing/2010/main">
                <a:noFill/>
              </a14:hiddenFill>
            </a:ext>
          </a:extLst>
        </p:spPr>
        <p:txBody>
          <a:bodyPr/>
          <a:lstStyle/>
          <a:p>
            <a:endParaRPr lang="el-GR"/>
          </a:p>
        </p:txBody>
      </p:sp>
      <p:sp>
        <p:nvSpPr>
          <p:cNvPr id="8214" name="TextBox 4"/>
          <p:cNvSpPr txBox="1">
            <a:spLocks noChangeArrowheads="1"/>
          </p:cNvSpPr>
          <p:nvPr/>
        </p:nvSpPr>
        <p:spPr bwMode="auto">
          <a:xfrm>
            <a:off x="3863975" y="6092825"/>
            <a:ext cx="43195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GB" altLang="el-GR" sz="1600">
                <a:solidFill>
                  <a:srgbClr val="FFFFFF"/>
                </a:solidFill>
                <a:latin typeface="Times" panose="02020603050405020304" pitchFamily="18" charset="0"/>
              </a:rPr>
              <a:t>   </a:t>
            </a:r>
          </a:p>
          <a:p>
            <a:pPr algn="r"/>
            <a:r>
              <a:rPr lang="en-GB" altLang="el-GR" sz="1600">
                <a:solidFill>
                  <a:srgbClr val="FFFFFF"/>
                </a:solidFill>
                <a:latin typeface="Times" panose="02020603050405020304" pitchFamily="18" charset="0"/>
              </a:rPr>
              <a:t>1. Bang JY et al. Oral presentation at ASCO, 2010</a:t>
            </a:r>
          </a:p>
        </p:txBody>
      </p:sp>
      <p:sp>
        <p:nvSpPr>
          <p:cNvPr id="8215" name="Rectangle 21"/>
          <p:cNvSpPr>
            <a:spLocks noChangeArrowheads="1"/>
          </p:cNvSpPr>
          <p:nvPr/>
        </p:nvSpPr>
        <p:spPr bwMode="auto">
          <a:xfrm>
            <a:off x="7148514" y="3594101"/>
            <a:ext cx="808037"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6000" tIns="36000" rIns="36000" bIns="3600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
              </a:spcBef>
              <a:spcAft>
                <a:spcPct val="5000"/>
              </a:spcAft>
            </a:pPr>
            <a:r>
              <a:rPr lang="en-US" altLang="el-GR" sz="1200">
                <a:solidFill>
                  <a:srgbClr val="FFFFFF"/>
                </a:solidFill>
                <a:latin typeface="Times" panose="02020603050405020304" pitchFamily="18" charset="0"/>
              </a:rPr>
              <a:t>ASCO plenary of expanded ALK+ cohort</a:t>
            </a:r>
            <a:r>
              <a:rPr lang="en-US" altLang="el-GR" sz="1200" baseline="30000">
                <a:solidFill>
                  <a:srgbClr val="FFFFFF"/>
                </a:solidFill>
                <a:latin typeface="Times" panose="02020603050405020304" pitchFamily="18" charset="0"/>
              </a:rPr>
              <a:t>1</a:t>
            </a:r>
          </a:p>
        </p:txBody>
      </p:sp>
      <p:sp>
        <p:nvSpPr>
          <p:cNvPr id="8216" name="Rectangle 20"/>
          <p:cNvSpPr>
            <a:spLocks noChangeArrowheads="1"/>
          </p:cNvSpPr>
          <p:nvPr/>
        </p:nvSpPr>
        <p:spPr bwMode="auto">
          <a:xfrm>
            <a:off x="8099425" y="4891088"/>
            <a:ext cx="901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
              </a:spcBef>
              <a:spcAft>
                <a:spcPct val="5000"/>
              </a:spcAft>
            </a:pPr>
            <a:r>
              <a:rPr lang="en-US" altLang="el-GR" sz="1600">
                <a:solidFill>
                  <a:srgbClr val="FFFFFF"/>
                </a:solidFill>
                <a:latin typeface="Times" panose="02020603050405020304" pitchFamily="18" charset="0"/>
              </a:rPr>
              <a:t>2011</a:t>
            </a:r>
          </a:p>
        </p:txBody>
      </p:sp>
      <p:sp>
        <p:nvSpPr>
          <p:cNvPr id="8217" name="Rectangle 20"/>
          <p:cNvSpPr>
            <a:spLocks noChangeArrowheads="1"/>
          </p:cNvSpPr>
          <p:nvPr/>
        </p:nvSpPr>
        <p:spPr bwMode="auto">
          <a:xfrm>
            <a:off x="9121775" y="4891088"/>
            <a:ext cx="901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
              </a:spcBef>
              <a:spcAft>
                <a:spcPct val="5000"/>
              </a:spcAft>
            </a:pPr>
            <a:r>
              <a:rPr lang="en-US" altLang="el-GR" sz="1600">
                <a:solidFill>
                  <a:srgbClr val="FFFFFF"/>
                </a:solidFill>
                <a:latin typeface="Times" panose="02020603050405020304" pitchFamily="18" charset="0"/>
              </a:rPr>
              <a:t>2012</a:t>
            </a:r>
          </a:p>
        </p:txBody>
      </p:sp>
      <p:sp>
        <p:nvSpPr>
          <p:cNvPr id="8218" name="Line 20"/>
          <p:cNvSpPr>
            <a:spLocks noChangeShapeType="1"/>
          </p:cNvSpPr>
          <p:nvPr/>
        </p:nvSpPr>
        <p:spPr bwMode="auto">
          <a:xfrm flipV="1">
            <a:off x="3933825" y="4786313"/>
            <a:ext cx="0" cy="481012"/>
          </a:xfrm>
          <a:prstGeom prst="line">
            <a:avLst/>
          </a:prstGeom>
          <a:noFill/>
          <a:ln w="12700" cap="rnd">
            <a:solidFill>
              <a:srgbClr val="FFFFFF"/>
            </a:solidFill>
            <a:prstDash val="sysDot"/>
            <a:round/>
            <a:headEnd/>
            <a:tailEnd/>
          </a:ln>
          <a:extLst>
            <a:ext uri="{909E8E84-426E-40DD-AFC4-6F175D3DCCD1}">
              <a14:hiddenFill xmlns:a14="http://schemas.microsoft.com/office/drawing/2010/main">
                <a:noFill/>
              </a14:hiddenFill>
            </a:ext>
          </a:extLst>
        </p:spPr>
        <p:txBody>
          <a:bodyPr/>
          <a:lstStyle/>
          <a:p>
            <a:endParaRPr lang="el-GR"/>
          </a:p>
        </p:txBody>
      </p:sp>
      <p:sp>
        <p:nvSpPr>
          <p:cNvPr id="8219" name="Line 20"/>
          <p:cNvSpPr>
            <a:spLocks noChangeShapeType="1"/>
          </p:cNvSpPr>
          <p:nvPr/>
        </p:nvSpPr>
        <p:spPr bwMode="auto">
          <a:xfrm flipV="1">
            <a:off x="4949825" y="4786313"/>
            <a:ext cx="0" cy="481012"/>
          </a:xfrm>
          <a:prstGeom prst="line">
            <a:avLst/>
          </a:prstGeom>
          <a:noFill/>
          <a:ln w="12700" cap="rnd">
            <a:solidFill>
              <a:srgbClr val="FFFFFF"/>
            </a:solidFill>
            <a:prstDash val="sysDot"/>
            <a:round/>
            <a:headEnd/>
            <a:tailEnd/>
          </a:ln>
          <a:extLst>
            <a:ext uri="{909E8E84-426E-40DD-AFC4-6F175D3DCCD1}">
              <a14:hiddenFill xmlns:a14="http://schemas.microsoft.com/office/drawing/2010/main">
                <a:noFill/>
              </a14:hiddenFill>
            </a:ext>
          </a:extLst>
        </p:spPr>
        <p:txBody>
          <a:bodyPr/>
          <a:lstStyle/>
          <a:p>
            <a:endParaRPr lang="el-GR"/>
          </a:p>
        </p:txBody>
      </p:sp>
      <p:sp>
        <p:nvSpPr>
          <p:cNvPr id="8220" name="Rectangle 21"/>
          <p:cNvSpPr>
            <a:spLocks noChangeArrowheads="1"/>
          </p:cNvSpPr>
          <p:nvPr/>
        </p:nvSpPr>
        <p:spPr bwMode="auto">
          <a:xfrm>
            <a:off x="9085264" y="4151314"/>
            <a:ext cx="92392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6000" tIns="36000" rIns="36000" bIns="3600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
              </a:spcBef>
              <a:spcAft>
                <a:spcPct val="5000"/>
              </a:spcAft>
            </a:pPr>
            <a:r>
              <a:rPr lang="en-US" altLang="el-GR" sz="1200">
                <a:solidFill>
                  <a:srgbClr val="FFFFFF"/>
                </a:solidFill>
                <a:latin typeface="Times" panose="02020603050405020304" pitchFamily="18" charset="0"/>
              </a:rPr>
              <a:t>EMA</a:t>
            </a:r>
            <a:br>
              <a:rPr lang="en-US" altLang="el-GR" sz="1200">
                <a:solidFill>
                  <a:srgbClr val="FFFFFF"/>
                </a:solidFill>
                <a:latin typeface="Times" panose="02020603050405020304" pitchFamily="18" charset="0"/>
              </a:rPr>
            </a:br>
            <a:r>
              <a:rPr lang="en-US" altLang="el-GR" sz="1200">
                <a:solidFill>
                  <a:srgbClr val="FFFFFF"/>
                </a:solidFill>
                <a:latin typeface="Times" panose="02020603050405020304" pitchFamily="18" charset="0"/>
              </a:rPr>
              <a:t>approval</a:t>
            </a:r>
            <a:endParaRPr lang="en-US" altLang="el-GR" sz="1200" baseline="30000">
              <a:solidFill>
                <a:srgbClr val="FFFFFF"/>
              </a:solidFill>
              <a:latin typeface="Times" panose="02020603050405020304" pitchFamily="18" charset="0"/>
            </a:endParaRPr>
          </a:p>
        </p:txBody>
      </p:sp>
      <p:sp>
        <p:nvSpPr>
          <p:cNvPr id="32" name="Rectangle 31"/>
          <p:cNvSpPr/>
          <p:nvPr/>
        </p:nvSpPr>
        <p:spPr>
          <a:xfrm>
            <a:off x="1806575" y="2730501"/>
            <a:ext cx="1538288" cy="931863"/>
          </a:xfrm>
          <a:prstGeom prst="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a:solidFill>
                <a:srgbClr val="FFFFFF"/>
              </a:solidFill>
            </a:endParaRPr>
          </a:p>
        </p:txBody>
      </p:sp>
      <p:pic>
        <p:nvPicPr>
          <p:cNvPr id="8222" name="Picture 8" descr="Crizotinib Structur.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3414" y="2774951"/>
            <a:ext cx="1366837" cy="84772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4" name="Picture 72" descr="Nature Soda Title"/>
          <p:cNvPicPr>
            <a:picLocks noChangeAspect="1" noChangeArrowheads="1"/>
          </p:cNvPicPr>
          <p:nvPr/>
        </p:nvPicPr>
        <p:blipFill>
          <a:blip r:embed="rId5"/>
          <a:srcRect t="39507"/>
          <a:stretch>
            <a:fillRect/>
          </a:stretch>
        </p:blipFill>
        <p:spPr bwMode="auto">
          <a:xfrm>
            <a:off x="2001838" y="1522413"/>
            <a:ext cx="3497262" cy="982662"/>
          </a:xfrm>
          <a:prstGeom prst="rect">
            <a:avLst/>
          </a:prstGeom>
          <a:noFill/>
          <a:ln w="12700">
            <a:solidFill>
              <a:schemeClr val="tx1"/>
            </a:solidFill>
          </a:ln>
          <a:effectLst>
            <a:outerShdw blurRad="50800" dist="38100" dir="2700000" algn="tl" rotWithShape="0">
              <a:prstClr val="black">
                <a:alpha val="40000"/>
              </a:prstClr>
            </a:outerShdw>
          </a:effectLst>
        </p:spPr>
      </p:pic>
      <p:cxnSp>
        <p:nvCxnSpPr>
          <p:cNvPr id="35" name="Straight Connector 34"/>
          <p:cNvCxnSpPr/>
          <p:nvPr/>
        </p:nvCxnSpPr>
        <p:spPr>
          <a:xfrm rot="5400000">
            <a:off x="3766344" y="3172619"/>
            <a:ext cx="1319212" cy="0"/>
          </a:xfrm>
          <a:prstGeom prst="line">
            <a:avLst/>
          </a:prstGeom>
          <a:ln w="127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2249488" y="3797300"/>
            <a:ext cx="266700" cy="0"/>
          </a:xfrm>
          <a:prstGeom prst="line">
            <a:avLst/>
          </a:prstGeom>
          <a:ln w="127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6350000" y="1749425"/>
            <a:ext cx="2330450" cy="1263650"/>
          </a:xfrm>
          <a:prstGeom prst="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a:solidFill>
                <a:srgbClr val="FFFFFF"/>
              </a:solidFill>
            </a:endParaRPr>
          </a:p>
        </p:txBody>
      </p:sp>
      <p:pic>
        <p:nvPicPr>
          <p:cNvPr id="11299" name="Picture 37" descr="neu-1.jpg"/>
          <p:cNvPicPr>
            <a:picLocks noChangeAspect="1"/>
          </p:cNvPicPr>
          <p:nvPr/>
        </p:nvPicPr>
        <p:blipFill>
          <a:blip r:embed="rId6" cstate="print"/>
          <a:srcRect/>
          <a:stretch>
            <a:fillRect/>
          </a:stretch>
        </p:blipFill>
        <p:spPr bwMode="auto">
          <a:xfrm>
            <a:off x="6096000" y="1412777"/>
            <a:ext cx="2889250" cy="1533525"/>
          </a:xfrm>
          <a:prstGeom prst="rect">
            <a:avLst/>
          </a:prstGeom>
          <a:ln w="88900" cap="sq" cmpd="thickThin">
            <a:solidFill>
              <a:schemeClr val="tx2"/>
            </a:solidFill>
            <a:prstDash val="solid"/>
            <a:miter lim="800000"/>
          </a:ln>
          <a:effectLst>
            <a:innerShdw blurRad="76200">
              <a:srgbClr val="000000"/>
            </a:innerShdw>
          </a:effectLst>
        </p:spPr>
      </p:pic>
      <p:cxnSp>
        <p:nvCxnSpPr>
          <p:cNvPr id="39" name="Straight Connector 38"/>
          <p:cNvCxnSpPr/>
          <p:nvPr/>
        </p:nvCxnSpPr>
        <p:spPr>
          <a:xfrm rot="5400000">
            <a:off x="7270751" y="3271838"/>
            <a:ext cx="530225" cy="0"/>
          </a:xfrm>
          <a:prstGeom prst="line">
            <a:avLst/>
          </a:prstGeom>
          <a:ln w="127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2044124"/>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descr="Large confetti"/>
          <p:cNvSpPr>
            <a:spLocks noChangeArrowheads="1"/>
          </p:cNvSpPr>
          <p:nvPr/>
        </p:nvSpPr>
        <p:spPr bwMode="auto">
          <a:xfrm>
            <a:off x="1905001" y="609601"/>
            <a:ext cx="8050213"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br>
              <a:rPr lang="tr-TR" altLang="el-GR" sz="4000">
                <a:solidFill>
                  <a:srgbClr val="CC0066"/>
                </a:solidFill>
                <a:latin typeface="Helvetica" panose="020B0604020202020204" pitchFamily="34" charset="0"/>
              </a:rPr>
            </a:br>
            <a:br>
              <a:rPr lang="tr-TR" altLang="el-GR" sz="4000">
                <a:solidFill>
                  <a:srgbClr val="CC0066"/>
                </a:solidFill>
                <a:latin typeface="Helvetica" panose="020B0604020202020204" pitchFamily="34" charset="0"/>
              </a:rPr>
            </a:br>
            <a:br>
              <a:rPr lang="tr-TR" altLang="el-GR" sz="4000">
                <a:solidFill>
                  <a:srgbClr val="CC0066"/>
                </a:solidFill>
                <a:latin typeface="Helvetica" panose="020B0604020202020204" pitchFamily="34" charset="0"/>
              </a:rPr>
            </a:br>
            <a:r>
              <a:rPr lang="el-GR" altLang="el-GR" sz="4000" b="1">
                <a:solidFill>
                  <a:srgbClr val="FFFF00"/>
                </a:solidFill>
                <a:latin typeface="Helvetica" panose="020B0604020202020204" pitchFamily="34" charset="0"/>
              </a:rPr>
              <a:t>Μελέτη</a:t>
            </a:r>
            <a:r>
              <a:rPr lang="tr-TR" altLang="el-GR" sz="4000" b="1">
                <a:solidFill>
                  <a:srgbClr val="FFFF00"/>
                </a:solidFill>
                <a:latin typeface="Helvetica" panose="020B0604020202020204" pitchFamily="34" charset="0"/>
              </a:rPr>
              <a:t> Willowbrook </a:t>
            </a:r>
            <a:br>
              <a:rPr lang="tr-TR" altLang="el-GR" sz="4000" b="1">
                <a:solidFill>
                  <a:srgbClr val="CC0066"/>
                </a:solidFill>
                <a:latin typeface="Helvetica" panose="020B0604020202020204" pitchFamily="34" charset="0"/>
              </a:rPr>
            </a:br>
            <a:endParaRPr lang="tr-TR" altLang="el-GR" sz="4000" b="1">
              <a:solidFill>
                <a:srgbClr val="CC0066"/>
              </a:solidFill>
              <a:latin typeface="Helvetica" panose="020B0604020202020204" pitchFamily="34" charset="0"/>
            </a:endParaRPr>
          </a:p>
        </p:txBody>
      </p:sp>
      <p:sp>
        <p:nvSpPr>
          <p:cNvPr id="43011" name="Rectangle 3"/>
          <p:cNvSpPr>
            <a:spLocks noChangeArrowheads="1"/>
          </p:cNvSpPr>
          <p:nvPr/>
        </p:nvSpPr>
        <p:spPr bwMode="auto">
          <a:xfrm>
            <a:off x="2208213" y="1916113"/>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buFontTx/>
              <a:buChar char="•"/>
            </a:pPr>
            <a:r>
              <a:rPr lang="el-GR" altLang="el-GR" dirty="0">
                <a:solidFill>
                  <a:srgbClr val="FFFFFF"/>
                </a:solidFill>
                <a:latin typeface="Helvetica" panose="020B0604020202020204" pitchFamily="34" charset="0"/>
              </a:rPr>
              <a:t>Σχολείο </a:t>
            </a:r>
            <a:r>
              <a:rPr lang="tr-TR" altLang="el-GR" dirty="0">
                <a:solidFill>
                  <a:srgbClr val="FFFFFF"/>
                </a:solidFill>
                <a:latin typeface="Helvetica" panose="020B0604020202020204" pitchFamily="34" charset="0"/>
              </a:rPr>
              <a:t>Willowbrook </a:t>
            </a:r>
            <a:r>
              <a:rPr lang="el-GR" altLang="el-GR" dirty="0">
                <a:solidFill>
                  <a:srgbClr val="FFFFFF"/>
                </a:solidFill>
                <a:latin typeface="Helvetica" panose="020B0604020202020204" pitchFamily="34" charset="0"/>
              </a:rPr>
              <a:t>-</a:t>
            </a:r>
            <a:r>
              <a:rPr lang="tr-TR" altLang="el-GR" dirty="0">
                <a:solidFill>
                  <a:srgbClr val="FFFFFF"/>
                </a:solidFill>
                <a:latin typeface="Helvetica" panose="020B0604020202020204" pitchFamily="34" charset="0"/>
              </a:rPr>
              <a:t>New York</a:t>
            </a:r>
            <a:endParaRPr lang="el-GR" altLang="el-GR" dirty="0">
              <a:solidFill>
                <a:srgbClr val="FFFFFF"/>
              </a:solidFill>
              <a:latin typeface="Helvetica" panose="020B0604020202020204" pitchFamily="34" charset="0"/>
            </a:endParaRPr>
          </a:p>
          <a:p>
            <a:pPr eaLnBrk="1" hangingPunct="1">
              <a:spcBef>
                <a:spcPct val="20000"/>
              </a:spcBef>
              <a:buFontTx/>
              <a:buChar char="•"/>
            </a:pPr>
            <a:r>
              <a:rPr lang="el-GR" altLang="el-GR" dirty="0">
                <a:solidFill>
                  <a:srgbClr val="FFFFFF"/>
                </a:solidFill>
                <a:latin typeface="Helvetica" panose="020B0604020202020204" pitchFamily="34" charset="0"/>
              </a:rPr>
              <a:t>Παιδιά με διανοητικά προβλήματα</a:t>
            </a:r>
          </a:p>
          <a:p>
            <a:pPr eaLnBrk="1" hangingPunct="1">
              <a:spcBef>
                <a:spcPct val="20000"/>
              </a:spcBef>
              <a:buFontTx/>
              <a:buChar char="•"/>
            </a:pPr>
            <a:r>
              <a:rPr lang="el-GR" altLang="el-GR" dirty="0">
                <a:solidFill>
                  <a:srgbClr val="FFFFFF"/>
                </a:solidFill>
                <a:latin typeface="Helvetica" panose="020B0604020202020204" pitchFamily="34" charset="0"/>
              </a:rPr>
              <a:t>Ένεση </a:t>
            </a:r>
            <a:r>
              <a:rPr lang="tr-TR" altLang="el-GR" dirty="0">
                <a:solidFill>
                  <a:srgbClr val="FFFFFF"/>
                </a:solidFill>
                <a:latin typeface="Helvetica" panose="020B0604020202020204" pitchFamily="34" charset="0"/>
              </a:rPr>
              <a:t>Hepatitis virus 1963-1966 </a:t>
            </a:r>
            <a:endParaRPr lang="el-GR" altLang="el-GR" dirty="0">
              <a:solidFill>
                <a:srgbClr val="FFFFFF"/>
              </a:solidFill>
              <a:latin typeface="Helvetica" panose="020B0604020202020204" pitchFamily="34" charset="0"/>
            </a:endParaRPr>
          </a:p>
          <a:p>
            <a:pPr eaLnBrk="1" hangingPunct="1">
              <a:spcBef>
                <a:spcPct val="20000"/>
              </a:spcBef>
            </a:pPr>
            <a:endParaRPr lang="el-GR" altLang="el-GR" dirty="0">
              <a:solidFill>
                <a:srgbClr val="FFFFFF"/>
              </a:solidFill>
              <a:latin typeface="Helvetica" panose="020B0604020202020204" pitchFamily="34" charset="0"/>
            </a:endParaRPr>
          </a:p>
          <a:p>
            <a:pPr eaLnBrk="1" hangingPunct="1">
              <a:spcBef>
                <a:spcPct val="20000"/>
              </a:spcBef>
            </a:pPr>
            <a:r>
              <a:rPr lang="el-GR" altLang="el-GR" dirty="0">
                <a:solidFill>
                  <a:srgbClr val="FFFFFF"/>
                </a:solidFill>
                <a:latin typeface="Helvetica" panose="020B0604020202020204" pitchFamily="34" charset="0"/>
              </a:rPr>
              <a:t>      </a:t>
            </a:r>
            <a:endParaRPr lang="en-US" altLang="el-GR" dirty="0">
              <a:solidFill>
                <a:srgbClr val="FFFFFF"/>
              </a:solidFill>
              <a:latin typeface="Helvetica" panose="020B0604020202020204" pitchFamily="34" charset="0"/>
            </a:endParaRPr>
          </a:p>
          <a:p>
            <a:pPr eaLnBrk="1" hangingPunct="1">
              <a:spcBef>
                <a:spcPct val="20000"/>
              </a:spcBef>
            </a:pPr>
            <a:r>
              <a:rPr lang="el-GR" altLang="el-GR" dirty="0">
                <a:solidFill>
                  <a:srgbClr val="FFFFFF"/>
                </a:solidFill>
                <a:latin typeface="Helvetica" panose="020B0604020202020204" pitchFamily="34" charset="0"/>
              </a:rPr>
              <a:t>Μελέτη φυσικής εξέλιξης της νόσου</a:t>
            </a:r>
            <a:endParaRPr lang="tr-TR" altLang="el-GR" dirty="0">
              <a:solidFill>
                <a:srgbClr val="FFFFFF"/>
              </a:solidFill>
              <a:latin typeface="Helvetica" panose="020B0604020202020204" pitchFamily="34" charset="0"/>
            </a:endParaRPr>
          </a:p>
          <a:p>
            <a:pPr eaLnBrk="1" hangingPunct="1">
              <a:spcBef>
                <a:spcPct val="20000"/>
              </a:spcBef>
              <a:buFontTx/>
              <a:buChar char="•"/>
            </a:pPr>
            <a:endParaRPr lang="tr-TR" altLang="el-GR" dirty="0">
              <a:solidFill>
                <a:srgbClr val="FFFFFF"/>
              </a:solidFill>
              <a:latin typeface="Helvetica" panose="020B0604020202020204" pitchFamily="34" charset="0"/>
            </a:endParaRPr>
          </a:p>
        </p:txBody>
      </p:sp>
    </p:spTree>
    <p:extLst>
      <p:ext uri="{BB962C8B-B14F-4D97-AF65-F5344CB8AC3E}">
        <p14:creationId xmlns:p14="http://schemas.microsoft.com/office/powerpoint/2010/main" val="9529504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l-GR" altLang="el-GR" b="1"/>
              <a:t>Διακηρύξεις και οδηγίες-κανόνες</a:t>
            </a:r>
          </a:p>
        </p:txBody>
      </p:sp>
      <p:sp>
        <p:nvSpPr>
          <p:cNvPr id="44035" name="Rectangle 3"/>
          <p:cNvSpPr>
            <a:spLocks noGrp="1" noChangeArrowheads="1"/>
          </p:cNvSpPr>
          <p:nvPr>
            <p:ph type="body" idx="1"/>
          </p:nvPr>
        </p:nvSpPr>
        <p:spPr/>
        <p:txBody>
          <a:bodyPr/>
          <a:lstStyle/>
          <a:p>
            <a:pPr eaLnBrk="1" hangingPunct="1"/>
            <a:r>
              <a:rPr lang="el-GR" altLang="el-GR"/>
              <a:t>Μελέτες </a:t>
            </a:r>
            <a:r>
              <a:rPr lang="en-US" altLang="el-GR"/>
              <a:t>Nuremberg </a:t>
            </a:r>
            <a:r>
              <a:rPr lang="el-GR" altLang="el-GR"/>
              <a:t> (Κώδικας του 1947)</a:t>
            </a:r>
          </a:p>
          <a:p>
            <a:pPr eaLnBrk="1" hangingPunct="1"/>
            <a:r>
              <a:rPr lang="el-GR" altLang="el-GR"/>
              <a:t>Μελέτη </a:t>
            </a:r>
            <a:r>
              <a:rPr lang="en-US" altLang="el-GR"/>
              <a:t>Tuskegee</a:t>
            </a:r>
            <a:r>
              <a:rPr lang="el-GR" altLang="el-GR"/>
              <a:t> (1932-1972)</a:t>
            </a:r>
          </a:p>
          <a:p>
            <a:pPr eaLnBrk="1" hangingPunct="1">
              <a:buFontTx/>
              <a:buNone/>
            </a:pPr>
            <a:r>
              <a:rPr lang="el-GR" altLang="el-GR"/>
              <a:t>                                    </a:t>
            </a:r>
            <a:r>
              <a:rPr lang="el-GR" altLang="el-GR">
                <a:cs typeface="Times New Roman" panose="02020603050405020304" pitchFamily="18" charset="0"/>
              </a:rPr>
              <a:t>↓</a:t>
            </a:r>
          </a:p>
          <a:p>
            <a:pPr eaLnBrk="1" hangingPunct="1">
              <a:buFontTx/>
              <a:buNone/>
            </a:pPr>
            <a:r>
              <a:rPr lang="el-GR" altLang="el-GR"/>
              <a:t>   </a:t>
            </a:r>
          </a:p>
          <a:p>
            <a:pPr eaLnBrk="1" hangingPunct="1">
              <a:buFontTx/>
              <a:buNone/>
            </a:pPr>
            <a:r>
              <a:rPr lang="el-GR" altLang="el-GR"/>
              <a:t>1. Διακήρυξη </a:t>
            </a:r>
            <a:r>
              <a:rPr lang="en-US" altLang="el-GR"/>
              <a:t>Helsinki </a:t>
            </a:r>
            <a:r>
              <a:rPr lang="el-GR" altLang="el-GR"/>
              <a:t>(1964, 1975, 2000),</a:t>
            </a:r>
          </a:p>
          <a:p>
            <a:pPr eaLnBrk="1" hangingPunct="1">
              <a:buFontTx/>
              <a:buNone/>
            </a:pPr>
            <a:endParaRPr lang="el-GR" altLang="el-GR"/>
          </a:p>
          <a:p>
            <a:pPr eaLnBrk="1" hangingPunct="1">
              <a:buFontTx/>
              <a:buNone/>
            </a:pPr>
            <a:r>
              <a:rPr lang="el-GR" altLang="el-GR"/>
              <a:t> 2. Οδηγίες του </a:t>
            </a:r>
            <a:r>
              <a:rPr lang="en-US" altLang="el-GR"/>
              <a:t>ICH</a:t>
            </a:r>
            <a:r>
              <a:rPr lang="el-GR" altLang="el-GR"/>
              <a:t> (</a:t>
            </a:r>
            <a:r>
              <a:rPr lang="en-US" altLang="el-GR"/>
              <a:t>International Conference of Harmonisation</a:t>
            </a:r>
            <a:r>
              <a:rPr lang="el-GR" altLang="el-GR"/>
              <a:t>)</a:t>
            </a:r>
            <a:endParaRPr lang="en-GB" altLang="el-GR"/>
          </a:p>
        </p:txBody>
      </p:sp>
    </p:spTree>
    <p:extLst>
      <p:ext uri="{BB962C8B-B14F-4D97-AF65-F5344CB8AC3E}">
        <p14:creationId xmlns:p14="http://schemas.microsoft.com/office/powerpoint/2010/main" val="16409940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209800" y="609600"/>
            <a:ext cx="7772400" cy="3962400"/>
          </a:xfrm>
        </p:spPr>
        <p:txBody>
          <a:bodyPr/>
          <a:lstStyle/>
          <a:p>
            <a:pPr eaLnBrk="1" hangingPunct="1"/>
            <a:r>
              <a:rPr lang="en-US" altLang="el-GR" b="1"/>
              <a:t>GCP</a:t>
            </a:r>
            <a:r>
              <a:rPr lang="el-GR" altLang="el-GR" b="1"/>
              <a:t> </a:t>
            </a:r>
            <a:br>
              <a:rPr lang="el-GR" altLang="el-GR" b="1"/>
            </a:br>
            <a:r>
              <a:rPr lang="el-GR" altLang="el-GR" b="1"/>
              <a:t>ορθή κλινική πρακτική </a:t>
            </a:r>
            <a:endParaRPr lang="en-GB" altLang="el-GR" b="1"/>
          </a:p>
        </p:txBody>
      </p:sp>
    </p:spTree>
    <p:extLst>
      <p:ext uri="{BB962C8B-B14F-4D97-AF65-F5344CB8AC3E}">
        <p14:creationId xmlns:p14="http://schemas.microsoft.com/office/powerpoint/2010/main" val="23965496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l-GR" altLang="el-GR" b="1"/>
              <a:t>(</a:t>
            </a:r>
            <a:r>
              <a:rPr lang="en-US" altLang="el-GR" b="1"/>
              <a:t>GCP</a:t>
            </a:r>
            <a:r>
              <a:rPr lang="el-GR" altLang="el-GR" b="1"/>
              <a:t>) Ορθή κλινική πρακτική</a:t>
            </a:r>
            <a:endParaRPr lang="en-GB" altLang="el-GR" b="1"/>
          </a:p>
        </p:txBody>
      </p:sp>
      <p:sp>
        <p:nvSpPr>
          <p:cNvPr id="46083" name="Rectangle 3"/>
          <p:cNvSpPr>
            <a:spLocks noGrp="1" noChangeArrowheads="1"/>
          </p:cNvSpPr>
          <p:nvPr>
            <p:ph type="body" idx="1"/>
          </p:nvPr>
        </p:nvSpPr>
        <p:spPr/>
        <p:txBody>
          <a:bodyPr/>
          <a:lstStyle/>
          <a:p>
            <a:pPr eaLnBrk="1" hangingPunct="1"/>
            <a:r>
              <a:rPr lang="el-GR" altLang="el-GR" dirty="0"/>
              <a:t>Διεθνές δεοντολογικό και επιστημονικό πρότυπο ποιότητας για το σχεδιασμό, τη διεξαγωγή, την καταγραφή και την αναφορά των δοκιμών που αφορούν τη συμμετοχή ανθρώπων</a:t>
            </a:r>
          </a:p>
          <a:p>
            <a:pPr eaLnBrk="1" hangingPunct="1"/>
            <a:r>
              <a:rPr lang="el-GR" altLang="el-GR" dirty="0">
                <a:solidFill>
                  <a:srgbClr val="FFFF00"/>
                </a:solidFill>
              </a:rPr>
              <a:t>Διαβεβαίωση ότι τα δικαιώματα, η ασφάλεια και η ευεξία αυτών που συμμετέχουν στη μελέτη προστατεύονται από αρχές  της Διακήρυξης του Ελσίνκι</a:t>
            </a:r>
            <a:endParaRPr lang="en-GB" altLang="el-GR" dirty="0">
              <a:solidFill>
                <a:srgbClr val="FFFF00"/>
              </a:solidFill>
            </a:endParaRPr>
          </a:p>
        </p:txBody>
      </p:sp>
    </p:spTree>
    <p:extLst>
      <p:ext uri="{BB962C8B-B14F-4D97-AF65-F5344CB8AC3E}">
        <p14:creationId xmlns:p14="http://schemas.microsoft.com/office/powerpoint/2010/main" val="26169756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el-GR" b="1"/>
              <a:t>GCP</a:t>
            </a:r>
            <a:endParaRPr lang="el-GR" altLang="el-GR" b="1"/>
          </a:p>
        </p:txBody>
      </p:sp>
      <p:sp>
        <p:nvSpPr>
          <p:cNvPr id="47107" name="Rectangle 3"/>
          <p:cNvSpPr>
            <a:spLocks noGrp="1" noChangeArrowheads="1"/>
          </p:cNvSpPr>
          <p:nvPr>
            <p:ph type="body" idx="1"/>
          </p:nvPr>
        </p:nvSpPr>
        <p:spPr>
          <a:xfrm>
            <a:off x="914400" y="1150939"/>
            <a:ext cx="10871200" cy="4484688"/>
          </a:xfrm>
        </p:spPr>
        <p:txBody>
          <a:bodyPr/>
          <a:lstStyle/>
          <a:p>
            <a:pPr eaLnBrk="1" hangingPunct="1">
              <a:lnSpc>
                <a:spcPct val="90000"/>
              </a:lnSpc>
            </a:pPr>
            <a:r>
              <a:rPr lang="el-GR" altLang="el-GR" sz="2400" dirty="0"/>
              <a:t>Επιστημονικοί κανόνες και αν ακολουθούνται κατά τη διεξαγωγή της κλινικής μελέτης </a:t>
            </a:r>
          </a:p>
          <a:p>
            <a:pPr eaLnBrk="1" hangingPunct="1">
              <a:lnSpc>
                <a:spcPct val="90000"/>
              </a:lnSpc>
            </a:pPr>
            <a:r>
              <a:rPr lang="el-GR" altLang="el-GR" sz="2400" dirty="0"/>
              <a:t>πως εγκρίνεται η μελέτη </a:t>
            </a:r>
          </a:p>
          <a:p>
            <a:pPr eaLnBrk="1" hangingPunct="1">
              <a:lnSpc>
                <a:spcPct val="90000"/>
              </a:lnSpc>
            </a:pPr>
            <a:r>
              <a:rPr lang="el-GR" altLang="el-GR" sz="2400" dirty="0"/>
              <a:t>πως δίδεται η συγκατάθεση του ασθενούς</a:t>
            </a:r>
          </a:p>
          <a:p>
            <a:pPr eaLnBrk="1" hangingPunct="1">
              <a:lnSpc>
                <a:spcPct val="90000"/>
              </a:lnSpc>
            </a:pPr>
            <a:r>
              <a:rPr lang="el-GR" altLang="el-GR" sz="2400" dirty="0"/>
              <a:t>πως παρακολουθείται η μελέτη </a:t>
            </a:r>
          </a:p>
          <a:p>
            <a:pPr eaLnBrk="1" hangingPunct="1">
              <a:lnSpc>
                <a:spcPct val="90000"/>
              </a:lnSpc>
              <a:buFontTx/>
              <a:buNone/>
            </a:pPr>
            <a:r>
              <a:rPr lang="el-GR" altLang="el-GR" sz="2400" dirty="0"/>
              <a:t>                                έλεγχοι </a:t>
            </a:r>
          </a:p>
          <a:p>
            <a:pPr eaLnBrk="1" hangingPunct="1">
              <a:lnSpc>
                <a:spcPct val="90000"/>
              </a:lnSpc>
              <a:buFontTx/>
              <a:buNone/>
            </a:pPr>
            <a:r>
              <a:rPr lang="el-GR" altLang="el-GR" sz="2400" dirty="0"/>
              <a:t>                                στατιστικός σχεδιασμός</a:t>
            </a:r>
          </a:p>
          <a:p>
            <a:pPr eaLnBrk="1" hangingPunct="1">
              <a:lnSpc>
                <a:spcPct val="90000"/>
              </a:lnSpc>
              <a:buFontTx/>
              <a:buNone/>
            </a:pPr>
            <a:r>
              <a:rPr lang="el-GR" altLang="el-GR" sz="2400" dirty="0"/>
              <a:t>                                ανάλυση </a:t>
            </a:r>
          </a:p>
          <a:p>
            <a:pPr eaLnBrk="1" hangingPunct="1">
              <a:lnSpc>
                <a:spcPct val="90000"/>
              </a:lnSpc>
              <a:buFontTx/>
              <a:buNone/>
            </a:pPr>
            <a:r>
              <a:rPr lang="el-GR" altLang="el-GR" sz="2400" dirty="0"/>
              <a:t>                                ανακοίνωση των θετικών </a:t>
            </a:r>
            <a:endParaRPr lang="en-US" altLang="el-GR" sz="2400" dirty="0"/>
          </a:p>
          <a:p>
            <a:pPr eaLnBrk="1" hangingPunct="1">
              <a:lnSpc>
                <a:spcPct val="90000"/>
              </a:lnSpc>
              <a:buFontTx/>
              <a:buNone/>
            </a:pPr>
            <a:r>
              <a:rPr lang="en-US" altLang="el-GR" sz="2400" dirty="0">
                <a:solidFill>
                  <a:srgbClr val="FF0000"/>
                </a:solidFill>
              </a:rPr>
              <a:t>                                </a:t>
            </a:r>
            <a:r>
              <a:rPr lang="el-GR" altLang="el-GR" sz="2400" dirty="0">
                <a:solidFill>
                  <a:srgbClr val="FF0000"/>
                </a:solidFill>
              </a:rPr>
              <a:t>αλλά  και αρνητικών αποτελεσμάτων.</a:t>
            </a:r>
          </a:p>
          <a:p>
            <a:pPr eaLnBrk="1" hangingPunct="1">
              <a:lnSpc>
                <a:spcPct val="90000"/>
              </a:lnSpc>
              <a:buFontTx/>
              <a:buNone/>
            </a:pPr>
            <a:endParaRPr lang="en-GB" altLang="el-GR" sz="2400" dirty="0"/>
          </a:p>
        </p:txBody>
      </p:sp>
    </p:spTree>
    <p:extLst>
      <p:ext uri="{BB962C8B-B14F-4D97-AF65-F5344CB8AC3E}">
        <p14:creationId xmlns:p14="http://schemas.microsoft.com/office/powerpoint/2010/main" val="11640114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el-GR" sz="4000"/>
              <a:t>ICH GCP</a:t>
            </a:r>
            <a:br>
              <a:rPr lang="en-US" altLang="el-GR" sz="4000"/>
            </a:br>
            <a:r>
              <a:rPr lang="en-US" altLang="el-GR" sz="2800"/>
              <a:t>(International Conference Of Harmonization Good Clinical Practice)</a:t>
            </a:r>
            <a:endParaRPr lang="en-GB" altLang="el-GR" sz="2800"/>
          </a:p>
        </p:txBody>
      </p:sp>
      <p:sp>
        <p:nvSpPr>
          <p:cNvPr id="48131" name="Rectangle 3"/>
          <p:cNvSpPr>
            <a:spLocks noGrp="1" noChangeArrowheads="1"/>
          </p:cNvSpPr>
          <p:nvPr>
            <p:ph type="body" idx="1"/>
          </p:nvPr>
        </p:nvSpPr>
        <p:spPr>
          <a:xfrm>
            <a:off x="1254369" y="1723292"/>
            <a:ext cx="9753599" cy="4372709"/>
          </a:xfrm>
        </p:spPr>
        <p:txBody>
          <a:bodyPr/>
          <a:lstStyle/>
          <a:p>
            <a:pPr eaLnBrk="1" hangingPunct="1">
              <a:lnSpc>
                <a:spcPct val="90000"/>
              </a:lnSpc>
              <a:buFontTx/>
              <a:buNone/>
            </a:pPr>
            <a:r>
              <a:rPr lang="el-GR" altLang="el-GR" dirty="0"/>
              <a:t>Σκοπός της οδηγίας:</a:t>
            </a:r>
            <a:endParaRPr lang="en-US" altLang="el-GR" dirty="0"/>
          </a:p>
          <a:p>
            <a:pPr eaLnBrk="1" hangingPunct="1">
              <a:lnSpc>
                <a:spcPct val="90000"/>
              </a:lnSpc>
              <a:buFontTx/>
              <a:buNone/>
            </a:pPr>
            <a:r>
              <a:rPr lang="el-GR" altLang="el-GR" sz="2000" dirty="0"/>
              <a:t>Ενοποιημένο πρότυπο, κοινής αποδοχής κλινικών δεδομένων από αρμόδιες αρχές </a:t>
            </a:r>
          </a:p>
          <a:p>
            <a:pPr eaLnBrk="1" hangingPunct="1">
              <a:lnSpc>
                <a:spcPct val="90000"/>
              </a:lnSpc>
              <a:buFontTx/>
              <a:buNone/>
            </a:pPr>
            <a:endParaRPr lang="el-GR" altLang="el-GR" sz="2000" dirty="0"/>
          </a:p>
          <a:p>
            <a:pPr eaLnBrk="1" hangingPunct="1">
              <a:lnSpc>
                <a:spcPct val="90000"/>
              </a:lnSpc>
              <a:buFontTx/>
              <a:buNone/>
            </a:pPr>
            <a:r>
              <a:rPr lang="el-GR" altLang="el-GR" sz="2000" dirty="0"/>
              <a:t>Ορθή κλινική πρακτική Ευρωπαϊκής Ένωσης</a:t>
            </a:r>
          </a:p>
          <a:p>
            <a:pPr eaLnBrk="1" hangingPunct="1">
              <a:lnSpc>
                <a:spcPct val="90000"/>
              </a:lnSpc>
              <a:buFontTx/>
              <a:buNone/>
            </a:pPr>
            <a:r>
              <a:rPr lang="el-GR" altLang="el-GR" sz="2000" dirty="0"/>
              <a:t>                                      Ιαπωνίας</a:t>
            </a:r>
          </a:p>
          <a:p>
            <a:pPr eaLnBrk="1" hangingPunct="1">
              <a:lnSpc>
                <a:spcPct val="90000"/>
              </a:lnSpc>
              <a:buFontTx/>
              <a:buNone/>
            </a:pPr>
            <a:r>
              <a:rPr lang="el-GR" altLang="el-GR" sz="2000" dirty="0"/>
              <a:t>                                      ΗΠΑ</a:t>
            </a:r>
          </a:p>
          <a:p>
            <a:pPr eaLnBrk="1" hangingPunct="1">
              <a:lnSpc>
                <a:spcPct val="90000"/>
              </a:lnSpc>
              <a:buFontTx/>
              <a:buNone/>
            </a:pPr>
            <a:r>
              <a:rPr lang="el-GR" altLang="el-GR" sz="2000" dirty="0"/>
              <a:t>                                       Καναδά</a:t>
            </a:r>
          </a:p>
          <a:p>
            <a:pPr eaLnBrk="1" hangingPunct="1">
              <a:lnSpc>
                <a:spcPct val="90000"/>
              </a:lnSpc>
              <a:buFontTx/>
              <a:buNone/>
            </a:pPr>
            <a:r>
              <a:rPr lang="el-GR" altLang="el-GR" sz="2000" dirty="0"/>
              <a:t>                                      Σκανδιναβικών κρατών</a:t>
            </a:r>
          </a:p>
          <a:p>
            <a:pPr eaLnBrk="1" hangingPunct="1">
              <a:lnSpc>
                <a:spcPct val="90000"/>
              </a:lnSpc>
              <a:buFontTx/>
              <a:buNone/>
            </a:pPr>
            <a:r>
              <a:rPr lang="el-GR" altLang="el-GR" sz="2000" dirty="0"/>
              <a:t>Παγκόσμιος Οργανισμός Υγείας (</a:t>
            </a:r>
            <a:r>
              <a:rPr lang="en-US" altLang="el-GR" sz="2000" dirty="0"/>
              <a:t>WHO)</a:t>
            </a:r>
            <a:endParaRPr lang="en-GB" altLang="el-GR" sz="2000" dirty="0"/>
          </a:p>
        </p:txBody>
      </p:sp>
    </p:spTree>
    <p:extLst>
      <p:ext uri="{BB962C8B-B14F-4D97-AF65-F5344CB8AC3E}">
        <p14:creationId xmlns:p14="http://schemas.microsoft.com/office/powerpoint/2010/main" val="15881056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 Τίτλος"/>
          <p:cNvSpPr>
            <a:spLocks noGrp="1"/>
          </p:cNvSpPr>
          <p:nvPr>
            <p:ph type="title"/>
          </p:nvPr>
        </p:nvSpPr>
        <p:spPr/>
        <p:txBody>
          <a:bodyPr/>
          <a:lstStyle/>
          <a:p>
            <a:endParaRPr lang="el-GR" altLang="el-GR"/>
          </a:p>
        </p:txBody>
      </p:sp>
      <p:sp>
        <p:nvSpPr>
          <p:cNvPr id="56323" name="2 - Θέση περιεχομένου"/>
          <p:cNvSpPr>
            <a:spLocks noGrp="1"/>
          </p:cNvSpPr>
          <p:nvPr>
            <p:ph idx="1"/>
          </p:nvPr>
        </p:nvSpPr>
        <p:spPr/>
        <p:txBody>
          <a:bodyPr/>
          <a:lstStyle/>
          <a:p>
            <a:endParaRPr lang="el-GR" altLang="el-GR" dirty="0"/>
          </a:p>
        </p:txBody>
      </p:sp>
      <p:pic>
        <p:nvPicPr>
          <p:cNvPr id="56324" name="Picture 2" descr="C:\Users\Sofia\Pictures\introduction-to-clinical-research-15-7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00" y="0"/>
            <a:ext cx="11074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83005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 Τίτλος"/>
          <p:cNvSpPr>
            <a:spLocks noGrp="1"/>
          </p:cNvSpPr>
          <p:nvPr>
            <p:ph type="title"/>
          </p:nvPr>
        </p:nvSpPr>
        <p:spPr>
          <a:xfrm>
            <a:off x="2057400" y="476250"/>
            <a:ext cx="7924800" cy="865188"/>
          </a:xfrm>
        </p:spPr>
        <p:txBody>
          <a:bodyPr/>
          <a:lstStyle/>
          <a:p>
            <a:r>
              <a:rPr lang="el-GR" altLang="el-GR"/>
              <a:t>ΚΛΙΝΙΚΕΣ ΜΕΛΕΤΕΣ ΣΤΗΝ ΕΛΛΑΔΑ</a:t>
            </a:r>
          </a:p>
        </p:txBody>
      </p:sp>
      <p:sp>
        <p:nvSpPr>
          <p:cNvPr id="58371" name="2 - Θέση περιεχομένου"/>
          <p:cNvSpPr>
            <a:spLocks noGrp="1"/>
          </p:cNvSpPr>
          <p:nvPr>
            <p:ph idx="1"/>
          </p:nvPr>
        </p:nvSpPr>
        <p:spPr>
          <a:xfrm>
            <a:off x="1254369" y="1484313"/>
            <a:ext cx="8802445" cy="4824412"/>
          </a:xfrm>
        </p:spPr>
        <p:txBody>
          <a:bodyPr/>
          <a:lstStyle/>
          <a:p>
            <a:pPr>
              <a:buFont typeface="Symbol" panose="05050102010706020507" pitchFamily="18" charset="2"/>
              <a:buNone/>
            </a:pPr>
            <a:r>
              <a:rPr lang="en-US" altLang="el-GR" sz="1800" b="1" dirty="0"/>
              <a:t>     </a:t>
            </a:r>
            <a:r>
              <a:rPr lang="el-GR" altLang="el-GR" sz="2000" b="1" dirty="0"/>
              <a:t>Οι πολυεθνικές κλινικές μελέτες στις οποίες συμμετέχει η Ελλάδα, αφορούν στην ανάπτυξη καινοτόμων φαρμάκων για συγκεκριμένες θεραπευτικές κατηγορίες. Κλινικές σε Δημόσια και Ιδιωτικά Νοσοκομεία όλης της επικράτειας συμμετέχουν σε αυτές, ύστερα από έγκριση του</a:t>
            </a:r>
          </a:p>
          <a:p>
            <a:pPr>
              <a:buFont typeface="Symbol" panose="05050102010706020507" pitchFamily="18" charset="2"/>
              <a:buNone/>
            </a:pPr>
            <a:endParaRPr lang="en-US" altLang="el-GR" sz="1800" b="1" dirty="0"/>
          </a:p>
          <a:p>
            <a:pPr>
              <a:buFont typeface="Symbol" panose="05050102010706020507" pitchFamily="18" charset="2"/>
              <a:buNone/>
            </a:pPr>
            <a:r>
              <a:rPr lang="el-GR" altLang="el-GR" sz="1800" b="1" dirty="0">
                <a:solidFill>
                  <a:srgbClr val="FF0000"/>
                </a:solidFill>
              </a:rPr>
              <a:t>    Εθνικού Οργανισμού Φαρμάκων (Ε.Ο.Φ.) και της </a:t>
            </a:r>
            <a:endParaRPr lang="en-US" altLang="el-GR" sz="1800" b="1" dirty="0">
              <a:solidFill>
                <a:srgbClr val="FF0000"/>
              </a:solidFill>
            </a:endParaRPr>
          </a:p>
          <a:p>
            <a:pPr>
              <a:buFont typeface="Symbol" panose="05050102010706020507" pitchFamily="18" charset="2"/>
              <a:buNone/>
            </a:pPr>
            <a:r>
              <a:rPr lang="en-US" altLang="el-GR" sz="1800" b="1" dirty="0">
                <a:solidFill>
                  <a:srgbClr val="FF0000"/>
                </a:solidFill>
              </a:rPr>
              <a:t> </a:t>
            </a:r>
            <a:r>
              <a:rPr lang="el-GR" altLang="el-GR" sz="1800" b="1" dirty="0">
                <a:solidFill>
                  <a:srgbClr val="FF0000"/>
                </a:solidFill>
              </a:rPr>
              <a:t>   Εθνικής Επιτροπής Δεοντολογίας  (Ε.Ε.Δ.)</a:t>
            </a:r>
          </a:p>
          <a:p>
            <a:pPr>
              <a:buFont typeface="Symbol" panose="05050102010706020507" pitchFamily="18" charset="2"/>
              <a:buNone/>
            </a:pPr>
            <a:r>
              <a:rPr lang="el-GR" altLang="el-GR" sz="1800" b="1" dirty="0">
                <a:solidFill>
                  <a:srgbClr val="FF0000"/>
                </a:solidFill>
              </a:rPr>
              <a:t>   </a:t>
            </a:r>
            <a:r>
              <a:rPr lang="el-GR" altLang="el-GR" sz="1800" b="1" dirty="0"/>
              <a:t> ως αρμόδιων ρυθμιστικών αρχών</a:t>
            </a:r>
          </a:p>
          <a:p>
            <a:pPr>
              <a:buFont typeface="Symbol" panose="05050102010706020507" pitchFamily="18" charset="2"/>
              <a:buNone/>
            </a:pPr>
            <a:endParaRPr lang="en-US" altLang="el-GR" sz="1800" b="1" dirty="0"/>
          </a:p>
          <a:p>
            <a:pPr>
              <a:buFont typeface="Symbol" panose="05050102010706020507" pitchFamily="18" charset="2"/>
              <a:buNone/>
            </a:pPr>
            <a:r>
              <a:rPr lang="en-US" altLang="el-GR" sz="1800" b="1" dirty="0"/>
              <a:t>    </a:t>
            </a:r>
            <a:r>
              <a:rPr lang="el-GR" altLang="el-GR" sz="1800" b="1" dirty="0"/>
              <a:t>Το Τμήμα Κλινικών Δοκιμών, της Διεύθυνσης Φαρμακευτικών Μελετών και Έρευνας του Ε.Ο.Φ. είναι υπεύθυνο για την έγκριση και τον έλεγχο κάθε κλινικής μελέτης.</a:t>
            </a:r>
          </a:p>
          <a:p>
            <a:endParaRPr lang="el-GR" altLang="el-GR" dirty="0"/>
          </a:p>
        </p:txBody>
      </p:sp>
    </p:spTree>
    <p:extLst>
      <p:ext uri="{BB962C8B-B14F-4D97-AF65-F5344CB8AC3E}">
        <p14:creationId xmlns:p14="http://schemas.microsoft.com/office/powerpoint/2010/main" val="42817856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 Τίτλος"/>
          <p:cNvSpPr>
            <a:spLocks noGrp="1"/>
          </p:cNvSpPr>
          <p:nvPr>
            <p:ph type="title"/>
          </p:nvPr>
        </p:nvSpPr>
        <p:spPr>
          <a:xfrm>
            <a:off x="2057400" y="304801"/>
            <a:ext cx="7924800" cy="1108075"/>
          </a:xfrm>
        </p:spPr>
        <p:txBody>
          <a:bodyPr/>
          <a:lstStyle/>
          <a:p>
            <a:r>
              <a:rPr lang="en-US" altLang="el-GR">
                <a:cs typeface="Arial" panose="020B0604020202020204" pitchFamily="34" charset="0"/>
              </a:rPr>
              <a:t>Η ΒΑΣΗ ΔΕΔΟΜΕΝΩΝ ΤΩΝ ΚΛΙΝΙΚΩΝ ΜΕΛΕΤΩΝ</a:t>
            </a:r>
            <a:endParaRPr lang="el-GR" altLang="el-GR">
              <a:cs typeface="Arial" panose="020B0604020202020204" pitchFamily="34" charset="0"/>
            </a:endParaRPr>
          </a:p>
        </p:txBody>
      </p:sp>
      <p:sp>
        <p:nvSpPr>
          <p:cNvPr id="60419" name="2 - Θέση περιεχομένου"/>
          <p:cNvSpPr>
            <a:spLocks noGrp="1"/>
          </p:cNvSpPr>
          <p:nvPr>
            <p:ph idx="1"/>
          </p:nvPr>
        </p:nvSpPr>
        <p:spPr>
          <a:xfrm>
            <a:off x="979714" y="1557339"/>
            <a:ext cx="10254343" cy="4103687"/>
          </a:xfrm>
        </p:spPr>
        <p:txBody>
          <a:bodyPr/>
          <a:lstStyle/>
          <a:p>
            <a:pPr marL="0" indent="0" algn="ctr" defTabSz="914400">
              <a:spcBef>
                <a:spcPct val="0"/>
              </a:spcBef>
              <a:spcAft>
                <a:spcPct val="0"/>
              </a:spcAft>
              <a:buClrTx/>
              <a:buSzTx/>
              <a:buNone/>
            </a:pPr>
            <a:endParaRPr lang="en-US" altLang="el-GR" sz="2000" dirty="0">
              <a:latin typeface="Times New Roman" panose="02020603050405020304" pitchFamily="18" charset="0"/>
            </a:endParaRPr>
          </a:p>
          <a:p>
            <a:pPr marL="0" indent="0" algn="ctr" defTabSz="914400">
              <a:spcBef>
                <a:spcPct val="0"/>
              </a:spcBef>
              <a:spcAft>
                <a:spcPct val="0"/>
              </a:spcAft>
              <a:buClrTx/>
              <a:buSzTx/>
              <a:buNone/>
            </a:pPr>
            <a:endParaRPr lang="en-US" altLang="el-GR" sz="2000" dirty="0">
              <a:latin typeface="Times New Roman" panose="02020603050405020304" pitchFamily="18" charset="0"/>
            </a:endParaRPr>
          </a:p>
          <a:p>
            <a:pPr marL="0" indent="0" algn="just" defTabSz="914400">
              <a:spcBef>
                <a:spcPct val="0"/>
              </a:spcBef>
              <a:spcAft>
                <a:spcPct val="0"/>
              </a:spcAft>
              <a:buClrTx/>
              <a:buSzTx/>
              <a:buNone/>
            </a:pPr>
            <a:r>
              <a:rPr lang="en-US" altLang="el-GR" sz="2400" dirty="0" err="1"/>
              <a:t>Όλες</a:t>
            </a:r>
            <a:r>
              <a:rPr lang="en-US" altLang="el-GR" sz="2400" dirty="0"/>
              <a:t> </a:t>
            </a:r>
            <a:r>
              <a:rPr lang="en-US" altLang="el-GR" sz="2400" dirty="0" err="1"/>
              <a:t>οι</a:t>
            </a:r>
            <a:r>
              <a:rPr lang="en-US" altLang="el-GR" sz="2400" dirty="0"/>
              <a:t> </a:t>
            </a:r>
            <a:r>
              <a:rPr lang="en-US" altLang="el-GR" sz="2400" dirty="0" err="1"/>
              <a:t>κλινικές</a:t>
            </a:r>
            <a:r>
              <a:rPr lang="en-US" altLang="el-GR" sz="2400" dirty="0"/>
              <a:t> </a:t>
            </a:r>
            <a:r>
              <a:rPr lang="en-US" altLang="el-GR" sz="2400" dirty="0" err="1"/>
              <a:t>μελέτες</a:t>
            </a:r>
            <a:r>
              <a:rPr lang="en-US" altLang="el-GR" sz="2400" dirty="0"/>
              <a:t>, π</a:t>
            </a:r>
            <a:r>
              <a:rPr lang="en-US" altLang="el-GR" sz="2400" dirty="0" err="1"/>
              <a:t>ου</a:t>
            </a:r>
            <a:r>
              <a:rPr lang="en-US" altLang="el-GR" sz="2400" dirty="0"/>
              <a:t> </a:t>
            </a:r>
            <a:r>
              <a:rPr lang="en-US" altLang="el-GR" sz="2400" dirty="0" err="1"/>
              <a:t>διεξάγοντ</a:t>
            </a:r>
            <a:r>
              <a:rPr lang="en-US" altLang="el-GR" sz="2400" dirty="0"/>
              <a:t>αι παγκοσμίως, καταχωρίζονται σε μία βάση δεδομένων, στην οποία κάθε ενδιαφερόμενος μπορεί να ανατρέξει, για εξεύρεση πληροφοριών</a:t>
            </a:r>
          </a:p>
          <a:p>
            <a:pPr marL="0" indent="0" algn="just" defTabSz="914400">
              <a:spcBef>
                <a:spcPct val="0"/>
              </a:spcBef>
              <a:spcAft>
                <a:spcPct val="0"/>
              </a:spcAft>
              <a:buClrTx/>
              <a:buSzTx/>
              <a:buNone/>
            </a:pPr>
            <a:r>
              <a:rPr lang="en-US" altLang="el-GR" sz="2400" i="1" dirty="0">
                <a:solidFill>
                  <a:srgbClr val="FF0000"/>
                </a:solidFill>
              </a:rPr>
              <a:t>                                       www.clinicaltrials.gov</a:t>
            </a:r>
          </a:p>
          <a:p>
            <a:pPr marL="0" indent="0" algn="just" defTabSz="914400">
              <a:spcBef>
                <a:spcPct val="0"/>
              </a:spcBef>
              <a:spcAft>
                <a:spcPct val="0"/>
              </a:spcAft>
              <a:buClrTx/>
              <a:buSzTx/>
              <a:buNone/>
            </a:pPr>
            <a:endParaRPr lang="en-US" altLang="el-GR" sz="2400" dirty="0"/>
          </a:p>
          <a:p>
            <a:pPr marL="0" indent="0" algn="just" defTabSz="914400">
              <a:spcBef>
                <a:spcPct val="0"/>
              </a:spcBef>
              <a:spcAft>
                <a:spcPct val="0"/>
              </a:spcAft>
              <a:buClrTx/>
              <a:buSzTx/>
              <a:buNone/>
            </a:pPr>
            <a:endParaRPr lang="en-US" altLang="el-GR" sz="2400" dirty="0"/>
          </a:p>
          <a:p>
            <a:pPr marL="0" indent="0" algn="just" defTabSz="914400">
              <a:spcBef>
                <a:spcPct val="0"/>
              </a:spcBef>
              <a:spcAft>
                <a:spcPct val="0"/>
              </a:spcAft>
              <a:buClrTx/>
              <a:buSzTx/>
              <a:buNone/>
            </a:pPr>
            <a:r>
              <a:rPr lang="en-US" altLang="el-GR" sz="2400" dirty="0" err="1"/>
              <a:t>Οι</a:t>
            </a:r>
            <a:r>
              <a:rPr lang="en-US" altLang="el-GR" sz="2400" dirty="0"/>
              <a:t> </a:t>
            </a:r>
            <a:r>
              <a:rPr lang="en-US" altLang="el-GR" sz="2400" dirty="0" err="1"/>
              <a:t>κλινικές</a:t>
            </a:r>
            <a:r>
              <a:rPr lang="en-US" altLang="el-GR" sz="2400" dirty="0"/>
              <a:t> </a:t>
            </a:r>
            <a:r>
              <a:rPr lang="en-US" altLang="el-GR" sz="2400" dirty="0" err="1"/>
              <a:t>μελέτες</a:t>
            </a:r>
            <a:r>
              <a:rPr lang="en-US" altLang="el-GR" sz="2400" dirty="0"/>
              <a:t> π</a:t>
            </a:r>
            <a:r>
              <a:rPr lang="en-US" altLang="el-GR" sz="2400" dirty="0" err="1"/>
              <a:t>ου</a:t>
            </a:r>
            <a:r>
              <a:rPr lang="en-US" altLang="el-GR" sz="2400" dirty="0"/>
              <a:t> </a:t>
            </a:r>
            <a:r>
              <a:rPr lang="en-US" altLang="el-GR" sz="2400" dirty="0" err="1"/>
              <a:t>διεξάγοντ</a:t>
            </a:r>
            <a:r>
              <a:rPr lang="en-US" altLang="el-GR" sz="2400" dirty="0"/>
              <a:t>αι στις χώρες της Ευρωπαϊκής Ένωσης, καταχωρίζονται στο</a:t>
            </a:r>
          </a:p>
          <a:p>
            <a:pPr marL="0" indent="0" algn="just" defTabSz="914400">
              <a:spcBef>
                <a:spcPct val="0"/>
              </a:spcBef>
              <a:spcAft>
                <a:spcPct val="0"/>
              </a:spcAft>
              <a:buClrTx/>
              <a:buSzTx/>
              <a:buNone/>
            </a:pPr>
            <a:r>
              <a:rPr lang="en-US" altLang="el-GR" sz="2400" dirty="0"/>
              <a:t>                                     </a:t>
            </a:r>
            <a:r>
              <a:rPr lang="en-US" altLang="el-GR" sz="2400" i="1" dirty="0">
                <a:solidFill>
                  <a:srgbClr val="FF0000"/>
                </a:solidFill>
              </a:rPr>
              <a:t>www.clinicaltrialsregister.eu</a:t>
            </a:r>
          </a:p>
        </p:txBody>
      </p:sp>
    </p:spTree>
    <p:extLst>
      <p:ext uri="{BB962C8B-B14F-4D97-AF65-F5344CB8AC3E}">
        <p14:creationId xmlns:p14="http://schemas.microsoft.com/office/powerpoint/2010/main" val="10967042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ClinicalTrials.gov</a:t>
            </a:r>
          </a:p>
        </p:txBody>
      </p:sp>
      <p:pic>
        <p:nvPicPr>
          <p:cNvPr id="3" name="Picture 2"/>
          <p:cNvPicPr>
            <a:picLocks noChangeAspect="1"/>
          </p:cNvPicPr>
          <p:nvPr/>
        </p:nvPicPr>
        <p:blipFill>
          <a:blip r:embed="rId2" cstate="print"/>
          <a:stretch>
            <a:fillRect/>
          </a:stretch>
        </p:blipFill>
        <p:spPr>
          <a:xfrm>
            <a:off x="551414" y="1083480"/>
            <a:ext cx="8568922" cy="5477334"/>
          </a:xfrm>
          <a:prstGeom prst="rect">
            <a:avLst/>
          </a:prstGeom>
        </p:spPr>
      </p:pic>
    </p:spTree>
    <p:extLst>
      <p:ext uri="{BB962C8B-B14F-4D97-AF65-F5344CB8AC3E}">
        <p14:creationId xmlns:p14="http://schemas.microsoft.com/office/powerpoint/2010/main" val="4093923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35"/>
          <p:cNvSpPr>
            <a:spLocks noGrp="1" noChangeArrowheads="1"/>
          </p:cNvSpPr>
          <p:nvPr>
            <p:ph type="title"/>
          </p:nvPr>
        </p:nvSpPr>
        <p:spPr/>
        <p:txBody>
          <a:bodyPr/>
          <a:lstStyle/>
          <a:p>
            <a:pPr eaLnBrk="1" hangingPunct="1"/>
            <a:r>
              <a:rPr lang="el-GR" altLang="el-GR" sz="4000"/>
              <a:t>Μελέτες</a:t>
            </a:r>
          </a:p>
        </p:txBody>
      </p:sp>
      <p:sp>
        <p:nvSpPr>
          <p:cNvPr id="9219" name="Rectangle 3"/>
          <p:cNvSpPr>
            <a:spLocks noGrp="1" noChangeArrowheads="1"/>
          </p:cNvSpPr>
          <p:nvPr>
            <p:ph type="body" idx="1"/>
          </p:nvPr>
        </p:nvSpPr>
        <p:spPr>
          <a:xfrm>
            <a:off x="2209800" y="1981200"/>
            <a:ext cx="8545286" cy="4114800"/>
          </a:xfrm>
        </p:spPr>
        <p:txBody>
          <a:bodyPr/>
          <a:lstStyle/>
          <a:p>
            <a:pPr eaLnBrk="1" hangingPunct="1"/>
            <a:r>
              <a:rPr lang="el-GR" altLang="el-GR" dirty="0">
                <a:latin typeface="Arial" panose="020B0604020202020204" pitchFamily="34" charset="0"/>
                <a:cs typeface="Arial" panose="020B0604020202020204" pitchFamily="34" charset="0"/>
              </a:rPr>
              <a:t>Προ-κλινικές μελέτες         -</a:t>
            </a:r>
            <a:r>
              <a:rPr lang="en-US" altLang="el-GR" dirty="0">
                <a:latin typeface="Arial" panose="020B0604020202020204" pitchFamily="34" charset="0"/>
                <a:cs typeface="Arial" panose="020B0604020202020204" pitchFamily="34" charset="0"/>
              </a:rPr>
              <a:t> </a:t>
            </a:r>
            <a:r>
              <a:rPr lang="el-GR" altLang="el-GR" sz="2400" dirty="0">
                <a:latin typeface="Arial" panose="020B0604020202020204" pitchFamily="34" charset="0"/>
                <a:cs typeface="Arial" panose="020B0604020202020204" pitchFamily="34" charset="0"/>
              </a:rPr>
              <a:t>μικροοργανισμούς</a:t>
            </a:r>
          </a:p>
          <a:p>
            <a:pPr eaLnBrk="1" hangingPunct="1">
              <a:buFontTx/>
              <a:buNone/>
            </a:pPr>
            <a:r>
              <a:rPr lang="el-GR" altLang="el-GR" sz="2400" dirty="0">
                <a:latin typeface="Arial" panose="020B0604020202020204" pitchFamily="34" charset="0"/>
                <a:cs typeface="Arial" panose="020B0604020202020204" pitchFamily="34" charset="0"/>
              </a:rPr>
              <a:t>                                                    </a:t>
            </a:r>
            <a:r>
              <a:rPr lang="en-US" altLang="el-GR" sz="2400" dirty="0">
                <a:latin typeface="Arial" panose="020B0604020202020204" pitchFamily="34" charset="0"/>
                <a:cs typeface="Arial" panose="020B0604020202020204" pitchFamily="34" charset="0"/>
              </a:rPr>
              <a:t> </a:t>
            </a:r>
            <a:r>
              <a:rPr lang="el-GR" altLang="el-GR" sz="2400" dirty="0">
                <a:latin typeface="Arial" panose="020B0604020202020204" pitchFamily="34" charset="0"/>
                <a:cs typeface="Arial" panose="020B0604020202020204" pitchFamily="34" charset="0"/>
              </a:rPr>
              <a:t>-</a:t>
            </a:r>
            <a:r>
              <a:rPr lang="en-US" altLang="el-GR" sz="2400" dirty="0">
                <a:latin typeface="Arial" panose="020B0604020202020204" pitchFamily="34" charset="0"/>
                <a:cs typeface="Arial" panose="020B0604020202020204" pitchFamily="34" charset="0"/>
              </a:rPr>
              <a:t> </a:t>
            </a:r>
            <a:r>
              <a:rPr lang="el-GR" altLang="el-GR" sz="2400" dirty="0">
                <a:latin typeface="Arial" panose="020B0604020202020204" pitchFamily="34" charset="0"/>
                <a:cs typeface="Arial" panose="020B0604020202020204" pitchFamily="34" charset="0"/>
              </a:rPr>
              <a:t>καλλιέργειες ιστών </a:t>
            </a:r>
          </a:p>
          <a:p>
            <a:pPr eaLnBrk="1" hangingPunct="1">
              <a:buFontTx/>
              <a:buNone/>
            </a:pPr>
            <a:r>
              <a:rPr lang="el-GR" altLang="el-GR" sz="2400" dirty="0">
                <a:latin typeface="Arial" panose="020B0604020202020204" pitchFamily="34" charset="0"/>
                <a:cs typeface="Arial" panose="020B0604020202020204" pitchFamily="34" charset="0"/>
              </a:rPr>
              <a:t>                                                     -</a:t>
            </a:r>
            <a:r>
              <a:rPr lang="en-US" altLang="el-GR" sz="2400" dirty="0">
                <a:latin typeface="Arial" panose="020B0604020202020204" pitchFamily="34" charset="0"/>
                <a:cs typeface="Arial" panose="020B0604020202020204" pitchFamily="34" charset="0"/>
              </a:rPr>
              <a:t> </a:t>
            </a:r>
            <a:r>
              <a:rPr lang="el-GR" altLang="el-GR" sz="2400" dirty="0">
                <a:latin typeface="Arial" panose="020B0604020202020204" pitchFamily="34" charset="0"/>
                <a:cs typeface="Arial" panose="020B0604020202020204" pitchFamily="34" charset="0"/>
              </a:rPr>
              <a:t>πειραματόζωα</a:t>
            </a:r>
          </a:p>
          <a:p>
            <a:pPr eaLnBrk="1" hangingPunct="1">
              <a:buFontTx/>
              <a:buNone/>
            </a:pPr>
            <a:endParaRPr lang="el-GR" altLang="el-GR" sz="2400" dirty="0">
              <a:latin typeface="Arial" panose="020B0604020202020204" pitchFamily="34" charset="0"/>
              <a:cs typeface="Arial" panose="020B0604020202020204" pitchFamily="34" charset="0"/>
            </a:endParaRPr>
          </a:p>
          <a:p>
            <a:pPr eaLnBrk="1" hangingPunct="1">
              <a:buFontTx/>
              <a:buNone/>
            </a:pPr>
            <a:endParaRPr lang="el-GR" altLang="el-GR" sz="2400" dirty="0">
              <a:latin typeface="Arial" panose="020B0604020202020204" pitchFamily="34" charset="0"/>
              <a:cs typeface="Arial" panose="020B0604020202020204" pitchFamily="34" charset="0"/>
            </a:endParaRPr>
          </a:p>
          <a:p>
            <a:pPr eaLnBrk="1" hangingPunct="1"/>
            <a:r>
              <a:rPr lang="el-GR" altLang="el-GR" dirty="0">
                <a:latin typeface="Arial" panose="020B0604020202020204" pitchFamily="34" charset="0"/>
                <a:cs typeface="Arial" panose="020B0604020202020204" pitchFamily="34" charset="0"/>
              </a:rPr>
              <a:t>Κλινικές  μελέτες              -</a:t>
            </a:r>
            <a:r>
              <a:rPr lang="en-US" altLang="el-GR" dirty="0">
                <a:latin typeface="Arial" panose="020B0604020202020204" pitchFamily="34" charset="0"/>
                <a:cs typeface="Arial" panose="020B0604020202020204" pitchFamily="34" charset="0"/>
              </a:rPr>
              <a:t> </a:t>
            </a:r>
            <a:r>
              <a:rPr lang="el-GR" altLang="el-GR" sz="2400" dirty="0">
                <a:latin typeface="Arial" panose="020B0604020202020204" pitchFamily="34" charset="0"/>
                <a:cs typeface="Arial" panose="020B0604020202020204" pitchFamily="34" charset="0"/>
              </a:rPr>
              <a:t>έλεγχο  δραστικότητας      </a:t>
            </a:r>
          </a:p>
          <a:p>
            <a:pPr eaLnBrk="1" hangingPunct="1">
              <a:buFontTx/>
              <a:buNone/>
            </a:pPr>
            <a:r>
              <a:rPr lang="el-GR" altLang="el-GR" sz="2400" dirty="0">
                <a:latin typeface="Arial" panose="020B0604020202020204" pitchFamily="34" charset="0"/>
                <a:cs typeface="Arial" panose="020B0604020202020204" pitchFamily="34" charset="0"/>
              </a:rPr>
              <a:t>                                                   -</a:t>
            </a:r>
            <a:r>
              <a:rPr lang="en-US" altLang="el-GR" sz="2400" dirty="0">
                <a:latin typeface="Arial" panose="020B0604020202020204" pitchFamily="34" charset="0"/>
                <a:cs typeface="Arial" panose="020B0604020202020204" pitchFamily="34" charset="0"/>
              </a:rPr>
              <a:t> </a:t>
            </a:r>
            <a:r>
              <a:rPr lang="el-GR" altLang="el-GR" sz="2400" dirty="0">
                <a:latin typeface="Arial" panose="020B0604020202020204" pitchFamily="34" charset="0"/>
                <a:cs typeface="Arial" panose="020B0604020202020204" pitchFamily="34" charset="0"/>
              </a:rPr>
              <a:t>τοξικότητας  στον</a:t>
            </a:r>
            <a:r>
              <a:rPr lang="en-US" altLang="el-GR" sz="2400" dirty="0">
                <a:latin typeface="Arial" panose="020B0604020202020204" pitchFamily="34" charset="0"/>
                <a:cs typeface="Arial" panose="020B0604020202020204" pitchFamily="34" charset="0"/>
              </a:rPr>
              <a:t> </a:t>
            </a:r>
            <a:r>
              <a:rPr lang="el-GR" altLang="el-GR" sz="2400" dirty="0">
                <a:latin typeface="Arial" panose="020B0604020202020204" pitchFamily="34" charset="0"/>
                <a:cs typeface="Arial" panose="020B0604020202020204" pitchFamily="34" charset="0"/>
              </a:rPr>
              <a:t>άνθρωπο</a:t>
            </a:r>
          </a:p>
          <a:p>
            <a:pPr eaLnBrk="1" hangingPunct="1">
              <a:buFontTx/>
              <a:buNone/>
            </a:pPr>
            <a:r>
              <a:rPr lang="en-GB" altLang="el-GR" dirty="0">
                <a:latin typeface="Arial" panose="020B0604020202020204" pitchFamily="34" charset="0"/>
                <a:cs typeface="Arial" panose="020B0604020202020204" pitchFamily="34" charset="0"/>
              </a:rPr>
              <a:t>	</a:t>
            </a:r>
            <a:endParaRPr lang="en-US" alt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42685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 Τίτλος"/>
          <p:cNvSpPr>
            <a:spLocks noGrp="1"/>
          </p:cNvSpPr>
          <p:nvPr>
            <p:ph type="title"/>
          </p:nvPr>
        </p:nvSpPr>
        <p:spPr>
          <a:xfrm>
            <a:off x="2057400" y="304801"/>
            <a:ext cx="7924800" cy="1108075"/>
          </a:xfrm>
        </p:spPr>
        <p:txBody>
          <a:bodyPr/>
          <a:lstStyle/>
          <a:p>
            <a:r>
              <a:rPr lang="en-US" altLang="el-GR">
                <a:cs typeface="Arial" panose="020B0604020202020204" pitchFamily="34" charset="0"/>
              </a:rPr>
              <a:t>Η ΒΑΣΗ ΔΕΔΟΜΕΝΩΝ ΤΩΝ ΚΛΙΝΙΚΩΝ ΜΕΛΕΤΩΝ</a:t>
            </a:r>
            <a:endParaRPr lang="el-GR" altLang="el-GR">
              <a:cs typeface="Arial" panose="020B0604020202020204" pitchFamily="34" charset="0"/>
            </a:endParaRPr>
          </a:p>
        </p:txBody>
      </p:sp>
      <p:sp>
        <p:nvSpPr>
          <p:cNvPr id="60419" name="2 - Θέση περιεχομένου"/>
          <p:cNvSpPr>
            <a:spLocks noGrp="1"/>
          </p:cNvSpPr>
          <p:nvPr>
            <p:ph idx="1"/>
          </p:nvPr>
        </p:nvSpPr>
        <p:spPr>
          <a:xfrm>
            <a:off x="979714" y="1557339"/>
            <a:ext cx="10254343" cy="4103687"/>
          </a:xfrm>
        </p:spPr>
        <p:txBody>
          <a:bodyPr/>
          <a:lstStyle/>
          <a:p>
            <a:pPr marL="0" indent="0" algn="ctr" defTabSz="914400">
              <a:spcBef>
                <a:spcPct val="0"/>
              </a:spcBef>
              <a:spcAft>
                <a:spcPct val="0"/>
              </a:spcAft>
              <a:buClrTx/>
              <a:buSzTx/>
              <a:buNone/>
            </a:pPr>
            <a:endParaRPr lang="en-US" altLang="el-GR" sz="2000" dirty="0">
              <a:latin typeface="Times New Roman" panose="02020603050405020304" pitchFamily="18" charset="0"/>
            </a:endParaRPr>
          </a:p>
          <a:p>
            <a:pPr marL="0" indent="0" algn="ctr" defTabSz="914400">
              <a:spcBef>
                <a:spcPct val="0"/>
              </a:spcBef>
              <a:spcAft>
                <a:spcPct val="0"/>
              </a:spcAft>
              <a:buClrTx/>
              <a:buSzTx/>
              <a:buNone/>
            </a:pPr>
            <a:endParaRPr lang="en-US" altLang="el-GR" sz="2000" dirty="0">
              <a:latin typeface="Times New Roman" panose="02020603050405020304" pitchFamily="18" charset="0"/>
            </a:endParaRPr>
          </a:p>
          <a:p>
            <a:pPr marL="0" indent="0" algn="just" defTabSz="914400">
              <a:spcBef>
                <a:spcPct val="0"/>
              </a:spcBef>
              <a:spcAft>
                <a:spcPct val="0"/>
              </a:spcAft>
              <a:buClrTx/>
              <a:buSzTx/>
              <a:buNone/>
            </a:pPr>
            <a:r>
              <a:rPr lang="en-US" altLang="el-GR" sz="2400" dirty="0" err="1"/>
              <a:t>Όλες</a:t>
            </a:r>
            <a:r>
              <a:rPr lang="en-US" altLang="el-GR" sz="2400" dirty="0"/>
              <a:t> </a:t>
            </a:r>
            <a:r>
              <a:rPr lang="en-US" altLang="el-GR" sz="2400" dirty="0" err="1"/>
              <a:t>οι</a:t>
            </a:r>
            <a:r>
              <a:rPr lang="en-US" altLang="el-GR" sz="2400" dirty="0"/>
              <a:t> </a:t>
            </a:r>
            <a:r>
              <a:rPr lang="en-US" altLang="el-GR" sz="2400" dirty="0" err="1"/>
              <a:t>κλινικές</a:t>
            </a:r>
            <a:r>
              <a:rPr lang="en-US" altLang="el-GR" sz="2400" dirty="0"/>
              <a:t> </a:t>
            </a:r>
            <a:r>
              <a:rPr lang="en-US" altLang="el-GR" sz="2400" dirty="0" err="1"/>
              <a:t>μελέτες</a:t>
            </a:r>
            <a:r>
              <a:rPr lang="en-US" altLang="el-GR" sz="2400" dirty="0"/>
              <a:t>, π</a:t>
            </a:r>
            <a:r>
              <a:rPr lang="en-US" altLang="el-GR" sz="2400" dirty="0" err="1"/>
              <a:t>ου</a:t>
            </a:r>
            <a:r>
              <a:rPr lang="en-US" altLang="el-GR" sz="2400" dirty="0"/>
              <a:t> </a:t>
            </a:r>
            <a:r>
              <a:rPr lang="en-US" altLang="el-GR" sz="2400" dirty="0" err="1"/>
              <a:t>διεξάγοντ</a:t>
            </a:r>
            <a:r>
              <a:rPr lang="en-US" altLang="el-GR" sz="2400" dirty="0"/>
              <a:t>αι παγκοσμίως, καταχωρίζονται σε μία βάση δεδομένων, στην οποία κάθε ενδιαφερόμενος μπορεί να ανατρέξει, για εξεύρεση πληροφοριών</a:t>
            </a:r>
          </a:p>
          <a:p>
            <a:pPr marL="0" indent="0" algn="just" defTabSz="914400">
              <a:spcBef>
                <a:spcPct val="0"/>
              </a:spcBef>
              <a:spcAft>
                <a:spcPct val="0"/>
              </a:spcAft>
              <a:buClrTx/>
              <a:buSzTx/>
              <a:buNone/>
            </a:pPr>
            <a:r>
              <a:rPr lang="en-US" altLang="el-GR" sz="2400" i="1" dirty="0">
                <a:solidFill>
                  <a:srgbClr val="FF0000"/>
                </a:solidFill>
              </a:rPr>
              <a:t>                                       www.clinicaltrials.gov</a:t>
            </a:r>
          </a:p>
          <a:p>
            <a:pPr marL="0" indent="0" algn="just" defTabSz="914400">
              <a:spcBef>
                <a:spcPct val="0"/>
              </a:spcBef>
              <a:spcAft>
                <a:spcPct val="0"/>
              </a:spcAft>
              <a:buClrTx/>
              <a:buSzTx/>
              <a:buNone/>
            </a:pPr>
            <a:endParaRPr lang="en-US" altLang="el-GR" sz="2400" dirty="0"/>
          </a:p>
          <a:p>
            <a:pPr marL="0" indent="0" algn="just" defTabSz="914400">
              <a:spcBef>
                <a:spcPct val="0"/>
              </a:spcBef>
              <a:spcAft>
                <a:spcPct val="0"/>
              </a:spcAft>
              <a:buClrTx/>
              <a:buSzTx/>
              <a:buNone/>
            </a:pPr>
            <a:endParaRPr lang="en-US" altLang="el-GR" sz="2400" dirty="0"/>
          </a:p>
          <a:p>
            <a:pPr marL="0" indent="0" algn="just" defTabSz="914400">
              <a:spcBef>
                <a:spcPct val="0"/>
              </a:spcBef>
              <a:spcAft>
                <a:spcPct val="0"/>
              </a:spcAft>
              <a:buClrTx/>
              <a:buSzTx/>
              <a:buNone/>
            </a:pPr>
            <a:r>
              <a:rPr lang="en-US" altLang="el-GR" sz="2400" dirty="0" err="1"/>
              <a:t>Οι</a:t>
            </a:r>
            <a:r>
              <a:rPr lang="en-US" altLang="el-GR" sz="2400" dirty="0"/>
              <a:t> </a:t>
            </a:r>
            <a:r>
              <a:rPr lang="en-US" altLang="el-GR" sz="2400" dirty="0" err="1"/>
              <a:t>κλινικές</a:t>
            </a:r>
            <a:r>
              <a:rPr lang="en-US" altLang="el-GR" sz="2400" dirty="0"/>
              <a:t> </a:t>
            </a:r>
            <a:r>
              <a:rPr lang="en-US" altLang="el-GR" sz="2400" dirty="0" err="1"/>
              <a:t>μελέτες</a:t>
            </a:r>
            <a:r>
              <a:rPr lang="en-US" altLang="el-GR" sz="2400" dirty="0"/>
              <a:t> π</a:t>
            </a:r>
            <a:r>
              <a:rPr lang="en-US" altLang="el-GR" sz="2400" dirty="0" err="1"/>
              <a:t>ου</a:t>
            </a:r>
            <a:r>
              <a:rPr lang="en-US" altLang="el-GR" sz="2400" dirty="0"/>
              <a:t> </a:t>
            </a:r>
            <a:r>
              <a:rPr lang="en-US" altLang="el-GR" sz="2400" dirty="0" err="1"/>
              <a:t>διεξάγοντ</a:t>
            </a:r>
            <a:r>
              <a:rPr lang="en-US" altLang="el-GR" sz="2400" dirty="0"/>
              <a:t>αι στις χώρες της Ευρωπαϊκής Ένωσης, καταχωρίζονται στο</a:t>
            </a:r>
          </a:p>
          <a:p>
            <a:pPr marL="0" indent="0" algn="just" defTabSz="914400">
              <a:spcBef>
                <a:spcPct val="0"/>
              </a:spcBef>
              <a:spcAft>
                <a:spcPct val="0"/>
              </a:spcAft>
              <a:buClrTx/>
              <a:buSzTx/>
              <a:buNone/>
            </a:pPr>
            <a:r>
              <a:rPr lang="en-US" altLang="el-GR" sz="2400" dirty="0"/>
              <a:t>                                     </a:t>
            </a:r>
            <a:r>
              <a:rPr lang="en-US" altLang="el-GR" sz="2400" i="1" dirty="0">
                <a:solidFill>
                  <a:srgbClr val="FF0000"/>
                </a:solidFill>
              </a:rPr>
              <a:t>www.clinicaltrialsregister.eu</a:t>
            </a:r>
          </a:p>
        </p:txBody>
      </p:sp>
    </p:spTree>
    <p:extLst>
      <p:ext uri="{BB962C8B-B14F-4D97-AF65-F5344CB8AC3E}">
        <p14:creationId xmlns:p14="http://schemas.microsoft.com/office/powerpoint/2010/main" val="28053892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517771" y="1072135"/>
            <a:ext cx="7594453" cy="5196974"/>
          </a:xfrm>
          <a:prstGeom prst="rect">
            <a:avLst/>
          </a:prstGeom>
        </p:spPr>
      </p:pic>
      <p:sp>
        <p:nvSpPr>
          <p:cNvPr id="2" name="Title 1"/>
          <p:cNvSpPr>
            <a:spLocks noGrp="1"/>
          </p:cNvSpPr>
          <p:nvPr>
            <p:ph type="title"/>
          </p:nvPr>
        </p:nvSpPr>
        <p:spPr/>
        <p:txBody>
          <a:bodyPr/>
          <a:lstStyle/>
          <a:p>
            <a:r>
              <a:rPr lang="en-US" dirty="0"/>
              <a:t>EU Clinical Trials Register</a:t>
            </a: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1984" y="4653136"/>
            <a:ext cx="5991225" cy="197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0" y="6442035"/>
            <a:ext cx="3669594" cy="369332"/>
          </a:xfrm>
          <a:prstGeom prst="rect">
            <a:avLst/>
          </a:prstGeom>
        </p:spPr>
        <p:txBody>
          <a:bodyPr wrap="none">
            <a:spAutoFit/>
          </a:bodyPr>
          <a:lstStyle/>
          <a:p>
            <a:pPr eaLnBrk="0" fontAlgn="base" hangingPunct="0">
              <a:spcBef>
                <a:spcPct val="50000"/>
              </a:spcBef>
              <a:spcAft>
                <a:spcPct val="0"/>
              </a:spcAft>
            </a:pPr>
            <a:r>
              <a:rPr lang="en-US" dirty="0">
                <a:solidFill>
                  <a:srgbClr val="000000"/>
                </a:solidFill>
                <a:hlinkClick r:id="rId4"/>
              </a:rPr>
              <a:t>https://www.clinicaltrialsregister.eu/</a:t>
            </a:r>
            <a:endParaRPr lang="en-US" dirty="0">
              <a:solidFill>
                <a:srgbClr val="000000"/>
              </a:solidFill>
            </a:endParaRPr>
          </a:p>
        </p:txBody>
      </p:sp>
    </p:spTree>
    <p:extLst>
      <p:ext uri="{BB962C8B-B14F-4D97-AF65-F5344CB8AC3E}">
        <p14:creationId xmlns:p14="http://schemas.microsoft.com/office/powerpoint/2010/main" val="18909655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 y="262020"/>
            <a:ext cx="9630997" cy="1454051"/>
          </a:xfrm>
        </p:spPr>
        <p:txBody>
          <a:bodyPr>
            <a:normAutofit/>
          </a:bodyPr>
          <a:lstStyle/>
          <a:p>
            <a:r>
              <a:rPr lang="el-GR" sz="3400" b="1" dirty="0">
                <a:latin typeface="+mn-lt"/>
              </a:rPr>
              <a:t>Οφέλη από την Διεξαγωγή Κλινικών μελετών</a:t>
            </a:r>
            <a:endParaRPr lang="en-US" sz="3400" dirty="0">
              <a:latin typeface="+mn-lt"/>
            </a:endParaRPr>
          </a:p>
        </p:txBody>
      </p:sp>
      <p:sp>
        <p:nvSpPr>
          <p:cNvPr id="3" name="Content Placeholder 2"/>
          <p:cNvSpPr>
            <a:spLocks noGrp="1"/>
          </p:cNvSpPr>
          <p:nvPr>
            <p:ph idx="1"/>
          </p:nvPr>
        </p:nvSpPr>
        <p:spPr>
          <a:xfrm>
            <a:off x="984737" y="808892"/>
            <a:ext cx="6551919" cy="6045382"/>
          </a:xfrm>
        </p:spPr>
        <p:txBody>
          <a:bodyPr anchor="ctr">
            <a:noAutofit/>
          </a:bodyPr>
          <a:lstStyle/>
          <a:p>
            <a:pPr marL="0" indent="0">
              <a:buNone/>
            </a:pPr>
            <a:r>
              <a:rPr lang="el-GR" sz="2400" dirty="0">
                <a:latin typeface="+mj-lt"/>
              </a:rPr>
              <a:t>Τα οφέλη από την διεξαγωγή Κλινικών μελετών είναι πολλαπλά </a:t>
            </a:r>
            <a:r>
              <a:rPr lang="el-GR" sz="1800" dirty="0">
                <a:latin typeface="+mj-lt"/>
              </a:rPr>
              <a:t>:</a:t>
            </a:r>
          </a:p>
          <a:p>
            <a:r>
              <a:rPr lang="el-GR" b="1" dirty="0">
                <a:latin typeface="+mj-lt"/>
              </a:rPr>
              <a:t>για τους ασθενείς</a:t>
            </a:r>
          </a:p>
          <a:p>
            <a:r>
              <a:rPr lang="el-GR" sz="2000" dirty="0">
                <a:latin typeface="+mj-lt"/>
              </a:rPr>
              <a:t>την Εθνική Οικονομία και Ανάπτυξη</a:t>
            </a:r>
            <a:endParaRPr lang="en-US" sz="2000" dirty="0">
              <a:latin typeface="+mj-lt"/>
            </a:endParaRPr>
          </a:p>
          <a:p>
            <a:r>
              <a:rPr lang="el-GR" sz="2000" dirty="0">
                <a:latin typeface="+mj-lt"/>
              </a:rPr>
              <a:t>το Εθνικό Σύστημα Υγείας (Δημόσιος και ιδιωτικός τομέας)</a:t>
            </a:r>
          </a:p>
          <a:p>
            <a:r>
              <a:rPr lang="el-GR" sz="2000" dirty="0">
                <a:latin typeface="+mj-lt"/>
              </a:rPr>
              <a:t>τους επαγγελματίες υγείας</a:t>
            </a:r>
          </a:p>
          <a:p>
            <a:r>
              <a:rPr lang="el-GR" sz="2000" dirty="0">
                <a:latin typeface="+mj-lt"/>
              </a:rPr>
              <a:t>τους για τους Ιατρούς –Ερευνητές</a:t>
            </a:r>
            <a:endParaRPr lang="en-US" sz="2000" dirty="0">
              <a:latin typeface="+mj-lt"/>
            </a:endParaRPr>
          </a:p>
        </p:txBody>
      </p:sp>
      <p:pic>
        <p:nvPicPr>
          <p:cNvPr id="8" name="Picture 7">
            <a:extLst>
              <a:ext uri="{FF2B5EF4-FFF2-40B4-BE49-F238E27FC236}">
                <a16:creationId xmlns:a16="http://schemas.microsoft.com/office/drawing/2014/main" id="{E8F9E968-042B-964C-8D8C-887D539EFB09}"/>
              </a:ext>
            </a:extLst>
          </p:cNvPr>
          <p:cNvPicPr>
            <a:picLocks noChangeAspect="1"/>
          </p:cNvPicPr>
          <p:nvPr/>
        </p:nvPicPr>
        <p:blipFill rotWithShape="1">
          <a:blip r:embed="rId2"/>
          <a:srcRect b="6250"/>
          <a:stretch/>
        </p:blipFill>
        <p:spPr>
          <a:xfrm>
            <a:off x="7536656" y="3109156"/>
            <a:ext cx="3428850" cy="2447582"/>
          </a:xfrm>
          <a:prstGeom prst="rect">
            <a:avLst/>
          </a:prstGeom>
        </p:spPr>
      </p:pic>
    </p:spTree>
    <p:extLst>
      <p:ext uri="{BB962C8B-B14F-4D97-AF65-F5344CB8AC3E}">
        <p14:creationId xmlns:p14="http://schemas.microsoft.com/office/powerpoint/2010/main" val="18819208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7F044-0C98-044A-9AB0-91E35740B4B9}"/>
              </a:ext>
            </a:extLst>
          </p:cNvPr>
          <p:cNvSpPr>
            <a:spLocks noGrp="1"/>
          </p:cNvSpPr>
          <p:nvPr>
            <p:ph type="title"/>
          </p:nvPr>
        </p:nvSpPr>
        <p:spPr>
          <a:xfrm>
            <a:off x="1119419" y="539996"/>
            <a:ext cx="5272314" cy="1311664"/>
          </a:xfrm>
        </p:spPr>
        <p:txBody>
          <a:bodyPr>
            <a:normAutofit/>
          </a:bodyPr>
          <a:lstStyle/>
          <a:p>
            <a:r>
              <a:rPr lang="el-GR" sz="3600" b="1" dirty="0">
                <a:latin typeface="+mn-lt"/>
              </a:rPr>
              <a:t>ΓΙΑ ΤΟΥΣ ΑΣΘΕΝΕΙΣ</a:t>
            </a:r>
            <a:endParaRPr lang="en-US" sz="3600" b="1" dirty="0">
              <a:latin typeface="+mn-lt"/>
            </a:endParaRPr>
          </a:p>
        </p:txBody>
      </p:sp>
      <p:sp>
        <p:nvSpPr>
          <p:cNvPr id="3" name="Content Placeholder 2">
            <a:extLst>
              <a:ext uri="{FF2B5EF4-FFF2-40B4-BE49-F238E27FC236}">
                <a16:creationId xmlns:a16="http://schemas.microsoft.com/office/drawing/2014/main" id="{822A017A-9170-4348-9806-7A9FD5635BB0}"/>
              </a:ext>
            </a:extLst>
          </p:cNvPr>
          <p:cNvSpPr>
            <a:spLocks noGrp="1"/>
          </p:cNvSpPr>
          <p:nvPr>
            <p:ph idx="1"/>
          </p:nvPr>
        </p:nvSpPr>
        <p:spPr>
          <a:xfrm>
            <a:off x="239486" y="1851660"/>
            <a:ext cx="7146052" cy="4723311"/>
          </a:xfrm>
        </p:spPr>
        <p:txBody>
          <a:bodyPr anchor="ctr">
            <a:normAutofit/>
          </a:bodyPr>
          <a:lstStyle/>
          <a:p>
            <a:pPr>
              <a:lnSpc>
                <a:spcPct val="150000"/>
              </a:lnSpc>
            </a:pPr>
            <a:r>
              <a:rPr lang="el-GR" sz="2400" dirty="0">
                <a:latin typeface="+mj-lt"/>
              </a:rPr>
              <a:t>ταχεία πρόσβαση σε νέες θεραπείες και Φάρμακα</a:t>
            </a:r>
          </a:p>
          <a:p>
            <a:pPr>
              <a:lnSpc>
                <a:spcPct val="150000"/>
              </a:lnSpc>
            </a:pPr>
            <a:r>
              <a:rPr lang="el-GR" sz="2400" dirty="0">
                <a:latin typeface="+mj-lt"/>
              </a:rPr>
              <a:t> βελτίωση θεραπευτικής αντιμετώπισης διαφόρων παθήσεων, </a:t>
            </a:r>
          </a:p>
          <a:p>
            <a:pPr>
              <a:lnSpc>
                <a:spcPct val="150000"/>
              </a:lnSpc>
            </a:pPr>
            <a:r>
              <a:rPr lang="el-GR" sz="2400" dirty="0">
                <a:latin typeface="+mj-lt"/>
              </a:rPr>
              <a:t>περισσότερες θεραπευτικές επιλογές</a:t>
            </a:r>
          </a:p>
          <a:p>
            <a:pPr>
              <a:lnSpc>
                <a:spcPct val="150000"/>
              </a:lnSpc>
            </a:pPr>
            <a:r>
              <a:rPr lang="el-GR" sz="2400" dirty="0">
                <a:latin typeface="+mj-lt"/>
              </a:rPr>
              <a:t> αναβάθμιση της ποιότητας ζωής</a:t>
            </a:r>
          </a:p>
          <a:p>
            <a:pPr>
              <a:lnSpc>
                <a:spcPct val="150000"/>
              </a:lnSpc>
            </a:pPr>
            <a:r>
              <a:rPr lang="el-GR" sz="2400" dirty="0">
                <a:latin typeface="+mj-lt"/>
              </a:rPr>
              <a:t>Επιμήκυνση του προσδόκιμου επιβίωσης</a:t>
            </a:r>
            <a:endParaRPr lang="en-US" sz="2400" dirty="0">
              <a:latin typeface="+mj-lt"/>
            </a:endParaRPr>
          </a:p>
        </p:txBody>
      </p:sp>
      <p:sp>
        <p:nvSpPr>
          <p:cNvPr id="6" name="5 - Στρογγυλεμένο ορθογώνιο"/>
          <p:cNvSpPr/>
          <p:nvPr/>
        </p:nvSpPr>
        <p:spPr>
          <a:xfrm>
            <a:off x="7805057" y="1775765"/>
            <a:ext cx="4060371" cy="3732405"/>
          </a:xfrm>
          <a:prstGeom prst="roundRect">
            <a:avLst>
              <a:gd name="adj" fmla="val 10000"/>
            </a:avLst>
          </a:prstGeom>
          <a:blipFill>
            <a:blip r:embed="rId3" cstate="print">
              <a:extLst>
                <a:ext uri="{28A0092B-C50C-407E-A947-70E740481C1C}">
                  <a14:useLocalDpi xmlns:a14="http://schemas.microsoft.com/office/drawing/2010/main" val="0"/>
                </a:ext>
              </a:extLst>
            </a:blip>
            <a:srcRect/>
            <a:stretch>
              <a:fillRect l="-25000" r="-25000"/>
            </a:stretch>
          </a:blipFill>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42661069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Αποζημίωση εξόδων μετακίνησης</a:t>
            </a:r>
            <a:r>
              <a:rPr lang="en-US" dirty="0"/>
              <a:t> (</a:t>
            </a:r>
            <a:r>
              <a:rPr lang="el-GR" dirty="0"/>
              <a:t>ΦΕΚ 4131-Β/22.12.2016</a:t>
            </a:r>
            <a:r>
              <a:rPr lang="en-US" dirty="0"/>
              <a:t>)</a:t>
            </a:r>
            <a:br>
              <a:rPr lang="el-GR" dirty="0"/>
            </a:br>
            <a:endParaRPr lang="en-US" dirty="0"/>
          </a:p>
        </p:txBody>
      </p:sp>
      <p:sp>
        <p:nvSpPr>
          <p:cNvPr id="3" name="Content Placeholder 2"/>
          <p:cNvSpPr>
            <a:spLocks noGrp="1"/>
          </p:cNvSpPr>
          <p:nvPr>
            <p:ph idx="1"/>
          </p:nvPr>
        </p:nvSpPr>
        <p:spPr>
          <a:xfrm>
            <a:off x="529494" y="1806575"/>
            <a:ext cx="10535058" cy="4471988"/>
          </a:xfrm>
        </p:spPr>
        <p:txBody>
          <a:bodyPr/>
          <a:lstStyle/>
          <a:p>
            <a:pPr marL="0" indent="0">
              <a:lnSpc>
                <a:spcPct val="150000"/>
              </a:lnSpc>
              <a:buNone/>
            </a:pPr>
            <a:r>
              <a:rPr lang="el-GR" dirty="0"/>
              <a:t>……..συμπεριλαμβάνονται οι </a:t>
            </a:r>
            <a:r>
              <a:rPr lang="el-GR" b="1" dirty="0">
                <a:solidFill>
                  <a:srgbClr val="FF0000"/>
                </a:solidFill>
              </a:rPr>
              <a:t>δαπάνες έκτακτων μετακινήσεων των συμμετεχόντων από και προς τα ερευνητικά κέντρα για λόγους ασφάλειας των συμμετεχόντων</a:t>
            </a:r>
            <a:r>
              <a:rPr lang="el-GR" dirty="0"/>
              <a:t>.</a:t>
            </a:r>
          </a:p>
          <a:p>
            <a:pPr marL="0" indent="0">
              <a:lnSpc>
                <a:spcPct val="150000"/>
              </a:lnSpc>
              <a:buNone/>
            </a:pPr>
            <a:r>
              <a:rPr lang="el-GR" dirty="0"/>
              <a:t>Επίσης περιλαμβάνονται οι </a:t>
            </a:r>
            <a:r>
              <a:rPr lang="el-GR" b="1" dirty="0">
                <a:solidFill>
                  <a:srgbClr val="002060"/>
                </a:solidFill>
              </a:rPr>
              <a:t>δαπάνες μετακίνησης των συμμετεχόντων για διενέργεια ειδικών διαγνωστικών εξετάσεων </a:t>
            </a:r>
            <a:r>
              <a:rPr lang="el-GR" dirty="0"/>
              <a:t>σε εξειδικευμένα διαγνωστικά κέντρα που έχει επιλέξει ο χορηγός για τις ανάγκες της κλινικής δοκιμής. </a:t>
            </a:r>
          </a:p>
          <a:p>
            <a:pPr marL="0" indent="0">
              <a:lnSpc>
                <a:spcPct val="150000"/>
              </a:lnSpc>
              <a:buNone/>
            </a:pPr>
            <a:r>
              <a:rPr lang="el-GR" dirty="0"/>
              <a:t>Ανάλογα ισχύουν για την περίπτωση εμφάνισης ανεπιθύμητης ενέργειας στα πλαίσια της κλινικής δοκιμής.</a:t>
            </a:r>
          </a:p>
          <a:p>
            <a:pPr>
              <a:lnSpc>
                <a:spcPct val="150000"/>
              </a:lnSpc>
            </a:pPr>
            <a:endParaRPr lang="en-US" dirty="0"/>
          </a:p>
        </p:txBody>
      </p:sp>
      <p:sp>
        <p:nvSpPr>
          <p:cNvPr id="4" name="TextBox 3">
            <a:extLst>
              <a:ext uri="{FF2B5EF4-FFF2-40B4-BE49-F238E27FC236}">
                <a16:creationId xmlns:a16="http://schemas.microsoft.com/office/drawing/2014/main" id="{A5259E8A-60ED-40D8-BF77-503988DFEBCD}"/>
              </a:ext>
            </a:extLst>
          </p:cNvPr>
          <p:cNvSpPr txBox="1"/>
          <p:nvPr/>
        </p:nvSpPr>
        <p:spPr>
          <a:xfrm>
            <a:off x="10537371" y="348343"/>
            <a:ext cx="1654629" cy="587828"/>
          </a:xfrm>
          <a:prstGeom prst="rect">
            <a:avLst/>
          </a:prstGeom>
          <a:solidFill>
            <a:schemeClr val="bg1"/>
          </a:solidFill>
        </p:spPr>
        <p:txBody>
          <a:bodyPr wrap="square" rtlCol="0">
            <a:spAutoFit/>
          </a:bodyPr>
          <a:lstStyle/>
          <a:p>
            <a:endParaRPr lang="el-GR" dirty="0"/>
          </a:p>
        </p:txBody>
      </p:sp>
    </p:spTree>
    <p:extLst>
      <p:ext uri="{BB962C8B-B14F-4D97-AF65-F5344CB8AC3E}">
        <p14:creationId xmlns:p14="http://schemas.microsoft.com/office/powerpoint/2010/main" val="29702304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B8FF5-4CBE-104C-A390-0E0AD067F751}"/>
              </a:ext>
            </a:extLst>
          </p:cNvPr>
          <p:cNvSpPr>
            <a:spLocks noGrp="1"/>
          </p:cNvSpPr>
          <p:nvPr>
            <p:ph type="title"/>
          </p:nvPr>
        </p:nvSpPr>
        <p:spPr>
          <a:xfrm>
            <a:off x="1292229" y="460692"/>
            <a:ext cx="6096000" cy="1311664"/>
          </a:xfrm>
        </p:spPr>
        <p:txBody>
          <a:bodyPr>
            <a:normAutofit fontScale="90000"/>
          </a:bodyPr>
          <a:lstStyle/>
          <a:p>
            <a:r>
              <a:rPr lang="el-GR" sz="3600" b="1" dirty="0">
                <a:latin typeface="+mn-lt"/>
              </a:rPr>
              <a:t>ΓΙΑ ΤΗΝ ΕΘΝΙΚΗ ΟΙΚΟΝΟΜΙΑ ΚΑΙ ΑΝΑΠΤΥΞΗ</a:t>
            </a:r>
            <a:endParaRPr lang="en-US" sz="3600" b="1" dirty="0">
              <a:latin typeface="+mn-lt"/>
            </a:endParaRPr>
          </a:p>
        </p:txBody>
      </p:sp>
      <p:sp>
        <p:nvSpPr>
          <p:cNvPr id="8" name="Content Placeholder 7">
            <a:extLst>
              <a:ext uri="{FF2B5EF4-FFF2-40B4-BE49-F238E27FC236}">
                <a16:creationId xmlns:a16="http://schemas.microsoft.com/office/drawing/2014/main" id="{F5C6F216-24FC-46C0-95F4-7A1D14110D84}"/>
              </a:ext>
            </a:extLst>
          </p:cNvPr>
          <p:cNvSpPr>
            <a:spLocks noGrp="1"/>
          </p:cNvSpPr>
          <p:nvPr>
            <p:ph idx="1"/>
          </p:nvPr>
        </p:nvSpPr>
        <p:spPr>
          <a:xfrm>
            <a:off x="181877" y="1795376"/>
            <a:ext cx="8923971" cy="4914913"/>
          </a:xfrm>
        </p:spPr>
        <p:txBody>
          <a:bodyPr anchor="ctr">
            <a:normAutofit fontScale="92500" lnSpcReduction="10000"/>
          </a:bodyPr>
          <a:lstStyle/>
          <a:p>
            <a:pPr lvl="1">
              <a:lnSpc>
                <a:spcPct val="150000"/>
              </a:lnSpc>
            </a:pPr>
            <a:r>
              <a:rPr lang="el-GR" dirty="0">
                <a:latin typeface="+mj-lt"/>
              </a:rPr>
              <a:t>Εισροή  επενδύσεων στην Ελλάδα,</a:t>
            </a:r>
          </a:p>
          <a:p>
            <a:pPr lvl="2">
              <a:lnSpc>
                <a:spcPct val="150000"/>
              </a:lnSpc>
            </a:pPr>
            <a:r>
              <a:rPr lang="el-GR" dirty="0">
                <a:latin typeface="+mj-lt"/>
              </a:rPr>
              <a:t>Επένδυση 100εκ € / 220 εκ € σε ΑΕΠ /52 εκ € έσοδα στον Κρατικό Προϋπολογισμό</a:t>
            </a:r>
          </a:p>
          <a:p>
            <a:pPr lvl="2">
              <a:lnSpc>
                <a:spcPct val="150000"/>
              </a:lnSpc>
            </a:pPr>
            <a:r>
              <a:rPr lang="el-GR" dirty="0">
                <a:latin typeface="+mj-lt"/>
              </a:rPr>
              <a:t>Αύξηση των ετήσιων δαπανών  στην Ελλάδα για </a:t>
            </a:r>
            <a:r>
              <a:rPr lang="en-US" dirty="0">
                <a:latin typeface="+mj-lt"/>
              </a:rPr>
              <a:t>R&amp;D</a:t>
            </a:r>
            <a:r>
              <a:rPr lang="el-GR" dirty="0">
                <a:latin typeface="+mj-lt"/>
              </a:rPr>
              <a:t> &gt; 10% του κύκλου εργασιών της βιομηχανίας </a:t>
            </a:r>
          </a:p>
          <a:p>
            <a:pPr lvl="2">
              <a:lnSpc>
                <a:spcPct val="150000"/>
              </a:lnSpc>
            </a:pPr>
            <a:r>
              <a:rPr lang="el-GR" dirty="0">
                <a:latin typeface="+mj-lt"/>
              </a:rPr>
              <a:t>Ευθυγράμμιση με τους στόχους της Ευρώπης 2020</a:t>
            </a:r>
            <a:r>
              <a:rPr lang="en-US" dirty="0">
                <a:latin typeface="+mj-lt"/>
              </a:rPr>
              <a:t>    </a:t>
            </a:r>
            <a:r>
              <a:rPr lang="el-GR" dirty="0">
                <a:latin typeface="+mj-lt"/>
              </a:rPr>
              <a:t> (1,5%</a:t>
            </a:r>
            <a:r>
              <a:rPr lang="en-US" dirty="0">
                <a:latin typeface="+mj-lt"/>
              </a:rPr>
              <a:t> GDP </a:t>
            </a:r>
            <a:r>
              <a:rPr lang="el-GR" dirty="0">
                <a:latin typeface="+mj-lt"/>
              </a:rPr>
              <a:t>για </a:t>
            </a:r>
            <a:r>
              <a:rPr lang="en-US" dirty="0">
                <a:latin typeface="+mj-lt"/>
              </a:rPr>
              <a:t> R&amp;D )</a:t>
            </a:r>
            <a:endParaRPr lang="el-GR" dirty="0">
              <a:latin typeface="+mj-lt"/>
            </a:endParaRPr>
          </a:p>
          <a:p>
            <a:pPr lvl="1">
              <a:lnSpc>
                <a:spcPct val="150000"/>
              </a:lnSpc>
            </a:pPr>
            <a:r>
              <a:rPr lang="el-GR" dirty="0">
                <a:latin typeface="+mj-lt"/>
              </a:rPr>
              <a:t>Επενδύσεις σε δομές υγείας</a:t>
            </a:r>
            <a:r>
              <a:rPr lang="en-US" dirty="0">
                <a:latin typeface="+mj-lt"/>
              </a:rPr>
              <a:t> </a:t>
            </a:r>
            <a:r>
              <a:rPr lang="el-GR" dirty="0">
                <a:latin typeface="+mj-lt"/>
              </a:rPr>
              <a:t>και βιοιατρική τεχνολογία</a:t>
            </a:r>
          </a:p>
          <a:p>
            <a:pPr lvl="1">
              <a:lnSpc>
                <a:spcPct val="150000"/>
              </a:lnSpc>
            </a:pPr>
            <a:r>
              <a:rPr lang="el-GR" dirty="0">
                <a:latin typeface="+mj-lt"/>
              </a:rPr>
              <a:t>Νέες θέσεις εργασίας σε τομείς υγείας (&gt;20.000)</a:t>
            </a:r>
          </a:p>
          <a:p>
            <a:endParaRPr lang="en-US" sz="2000" dirty="0">
              <a:solidFill>
                <a:srgbClr val="000000"/>
              </a:solidFill>
            </a:endParaRPr>
          </a:p>
        </p:txBody>
      </p:sp>
      <p:sp>
        <p:nvSpPr>
          <p:cNvPr id="6" name="Rectangle 5">
            <a:extLst>
              <a:ext uri="{FF2B5EF4-FFF2-40B4-BE49-F238E27FC236}">
                <a16:creationId xmlns:a16="http://schemas.microsoft.com/office/drawing/2014/main" id="{5999F306-7A40-9040-BEF6-262943FFE3A5}"/>
              </a:ext>
            </a:extLst>
          </p:cNvPr>
          <p:cNvSpPr/>
          <p:nvPr/>
        </p:nvSpPr>
        <p:spPr>
          <a:xfrm>
            <a:off x="181877" y="6494845"/>
            <a:ext cx="3688189" cy="307777"/>
          </a:xfrm>
          <a:prstGeom prst="rect">
            <a:avLst/>
          </a:prstGeom>
        </p:spPr>
        <p:txBody>
          <a:bodyPr wrap="none">
            <a:spAutoFit/>
          </a:bodyPr>
          <a:lstStyle/>
          <a:p>
            <a:pPr>
              <a:spcAft>
                <a:spcPts val="600"/>
              </a:spcAft>
            </a:pPr>
            <a:r>
              <a:rPr lang="el-GR" sz="1400" b="1" dirty="0">
                <a:solidFill>
                  <a:schemeClr val="accent5">
                    <a:lumMod val="75000"/>
                  </a:schemeClr>
                </a:solidFill>
                <a:latin typeface="Source Sans Pro" panose="020B0503030403020204" pitchFamily="34" charset="0"/>
              </a:rPr>
              <a:t>ΣΦΕΕ, ΕΣΔΥ, 7</a:t>
            </a:r>
            <a:r>
              <a:rPr lang="el-GR" sz="1400" b="1" baseline="30000" dirty="0">
                <a:solidFill>
                  <a:schemeClr val="accent5">
                    <a:lumMod val="75000"/>
                  </a:schemeClr>
                </a:solidFill>
                <a:latin typeface="Source Sans Pro" panose="020B0503030403020204" pitchFamily="34" charset="0"/>
              </a:rPr>
              <a:t>Ο</a:t>
            </a:r>
            <a:r>
              <a:rPr lang="el-GR" sz="1400" b="1" dirty="0">
                <a:solidFill>
                  <a:schemeClr val="accent5">
                    <a:lumMod val="75000"/>
                  </a:schemeClr>
                </a:solidFill>
                <a:latin typeface="Source Sans Pro" panose="020B0503030403020204" pitchFamily="34" charset="0"/>
              </a:rPr>
              <a:t> </a:t>
            </a:r>
            <a:r>
              <a:rPr lang="en-US" sz="1400" b="1" dirty="0">
                <a:solidFill>
                  <a:schemeClr val="accent5">
                    <a:lumMod val="75000"/>
                  </a:schemeClr>
                </a:solidFill>
                <a:latin typeface="Source Sans Pro" panose="020B0503030403020204" pitchFamily="34" charset="0"/>
              </a:rPr>
              <a:t>Clinical Research Conference</a:t>
            </a:r>
            <a:endParaRPr lang="en-US" sz="1400" b="1" dirty="0">
              <a:solidFill>
                <a:schemeClr val="accent5">
                  <a:lumMod val="75000"/>
                </a:schemeClr>
              </a:solidFill>
            </a:endParaRPr>
          </a:p>
        </p:txBody>
      </p:sp>
      <p:sp>
        <p:nvSpPr>
          <p:cNvPr id="7" name="6 - Στρογγυλεμένο ορθογώνιο"/>
          <p:cNvSpPr/>
          <p:nvPr/>
        </p:nvSpPr>
        <p:spPr>
          <a:xfrm>
            <a:off x="9198429" y="1772355"/>
            <a:ext cx="2811693" cy="3082674"/>
          </a:xfrm>
          <a:prstGeom prst="roundRect">
            <a:avLst>
              <a:gd name="adj" fmla="val 10000"/>
            </a:avLst>
          </a:prstGeom>
          <a:blipFill>
            <a:blip r:embed="rId2" cstate="print">
              <a:extLst>
                <a:ext uri="{28A0092B-C50C-407E-A947-70E740481C1C}">
                  <a14:useLocalDpi xmlns:a14="http://schemas.microsoft.com/office/drawing/2010/main" val="0"/>
                </a:ext>
              </a:extLst>
            </a:blip>
            <a:srcRect/>
            <a:stretch>
              <a:fillRect l="-27000" r="-27000"/>
            </a:stretch>
          </a:blipFill>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7985581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B821C-87D3-BD41-A9DD-7294693FC98B}"/>
              </a:ext>
            </a:extLst>
          </p:cNvPr>
          <p:cNvSpPr>
            <a:spLocks noGrp="1"/>
          </p:cNvSpPr>
          <p:nvPr>
            <p:ph type="title"/>
          </p:nvPr>
        </p:nvSpPr>
        <p:spPr>
          <a:xfrm>
            <a:off x="382967" y="587430"/>
            <a:ext cx="7659064" cy="1311664"/>
          </a:xfrm>
        </p:spPr>
        <p:txBody>
          <a:bodyPr>
            <a:normAutofit/>
          </a:bodyPr>
          <a:lstStyle/>
          <a:p>
            <a:r>
              <a:rPr lang="el-GR" sz="3600" b="1" dirty="0">
                <a:latin typeface="+mn-lt"/>
              </a:rPr>
              <a:t>ΓΙΑ ΤΟ ΣΥΣΤΗΜΑ ΥΓΕΙΑΣ</a:t>
            </a:r>
            <a:endParaRPr lang="en-US" sz="3600" dirty="0">
              <a:latin typeface="+mn-lt"/>
            </a:endParaRPr>
          </a:p>
        </p:txBody>
      </p:sp>
      <p:sp>
        <p:nvSpPr>
          <p:cNvPr id="3" name="Content Placeholder 2">
            <a:extLst>
              <a:ext uri="{FF2B5EF4-FFF2-40B4-BE49-F238E27FC236}">
                <a16:creationId xmlns:a16="http://schemas.microsoft.com/office/drawing/2014/main" id="{25CD413C-496D-B349-9594-93360F281247}"/>
              </a:ext>
            </a:extLst>
          </p:cNvPr>
          <p:cNvSpPr>
            <a:spLocks noGrp="1"/>
          </p:cNvSpPr>
          <p:nvPr>
            <p:ph idx="1"/>
          </p:nvPr>
        </p:nvSpPr>
        <p:spPr>
          <a:xfrm>
            <a:off x="154745" y="1730326"/>
            <a:ext cx="7559040" cy="4867422"/>
          </a:xfrm>
        </p:spPr>
        <p:txBody>
          <a:bodyPr anchor="ctr">
            <a:normAutofit fontScale="77500" lnSpcReduction="20000"/>
          </a:bodyPr>
          <a:lstStyle/>
          <a:p>
            <a:pPr lvl="1">
              <a:lnSpc>
                <a:spcPct val="150000"/>
              </a:lnSpc>
            </a:pPr>
            <a:r>
              <a:rPr lang="el-GR" sz="2600" dirty="0">
                <a:latin typeface="+mj-lt"/>
              </a:rPr>
              <a:t>Συμμετοχή  στις διεθνείς εξελίξεις της έρευνας και απόκτηση ερευνητικού ¨</a:t>
            </a:r>
            <a:r>
              <a:rPr lang="en-US" sz="2600" dirty="0">
                <a:latin typeface="+mj-lt"/>
              </a:rPr>
              <a:t>Know – how</a:t>
            </a:r>
            <a:r>
              <a:rPr lang="el-GR" sz="2600" dirty="0">
                <a:latin typeface="+mj-lt"/>
              </a:rPr>
              <a:t>¨</a:t>
            </a:r>
          </a:p>
          <a:p>
            <a:pPr lvl="1">
              <a:lnSpc>
                <a:spcPct val="150000"/>
              </a:lnSpc>
            </a:pPr>
            <a:r>
              <a:rPr lang="el-GR" sz="2600" dirty="0">
                <a:latin typeface="+mj-lt"/>
              </a:rPr>
              <a:t>Βελτίωση της οργάνωσης και διαχείρισης του εξοπλισμού</a:t>
            </a:r>
          </a:p>
          <a:p>
            <a:pPr lvl="1">
              <a:lnSpc>
                <a:spcPct val="150000"/>
              </a:lnSpc>
            </a:pPr>
            <a:r>
              <a:rPr lang="el-GR" sz="2600" dirty="0">
                <a:latin typeface="+mj-lt"/>
              </a:rPr>
              <a:t>Ανάπτυξη και χρήση Ελληνικών επιδημιολογικών  δεδομένων και Εθνικών Μητρώων για σπάνιες νόσους και Νεοπλασίες</a:t>
            </a:r>
          </a:p>
          <a:p>
            <a:pPr lvl="1">
              <a:lnSpc>
                <a:spcPct val="150000"/>
              </a:lnSpc>
            </a:pPr>
            <a:r>
              <a:rPr lang="el-GR" sz="2600" dirty="0">
                <a:latin typeface="+mj-lt"/>
              </a:rPr>
              <a:t>Δυνατότητα χρηματοδότησης ιδιαίτερων εξειδικευμένων αναγκών</a:t>
            </a:r>
          </a:p>
          <a:p>
            <a:pPr lvl="1">
              <a:lnSpc>
                <a:spcPct val="150000"/>
              </a:lnSpc>
            </a:pPr>
            <a:r>
              <a:rPr lang="el-GR" sz="2600" dirty="0">
                <a:latin typeface="+mj-lt"/>
              </a:rPr>
              <a:t>Αύξηση των θέσεων εργασίας </a:t>
            </a:r>
          </a:p>
          <a:p>
            <a:endParaRPr lang="en-US" sz="2000" dirty="0"/>
          </a:p>
        </p:txBody>
      </p:sp>
      <p:sp>
        <p:nvSpPr>
          <p:cNvPr id="7" name="Rectangle 6">
            <a:extLst>
              <a:ext uri="{FF2B5EF4-FFF2-40B4-BE49-F238E27FC236}">
                <a16:creationId xmlns:a16="http://schemas.microsoft.com/office/drawing/2014/main" id="{840F9055-4A80-994F-BFBC-DBCDF36FE8F1}"/>
              </a:ext>
            </a:extLst>
          </p:cNvPr>
          <p:cNvSpPr/>
          <p:nvPr/>
        </p:nvSpPr>
        <p:spPr>
          <a:xfrm>
            <a:off x="181877" y="6494845"/>
            <a:ext cx="3207929" cy="276999"/>
          </a:xfrm>
          <a:prstGeom prst="rect">
            <a:avLst/>
          </a:prstGeom>
        </p:spPr>
        <p:txBody>
          <a:bodyPr wrap="none">
            <a:spAutoFit/>
          </a:bodyPr>
          <a:lstStyle/>
          <a:p>
            <a:pPr>
              <a:spcAft>
                <a:spcPts val="600"/>
              </a:spcAft>
            </a:pPr>
            <a:r>
              <a:rPr lang="el-GR" sz="1200" b="1" dirty="0">
                <a:solidFill>
                  <a:schemeClr val="accent5">
                    <a:lumMod val="75000"/>
                  </a:schemeClr>
                </a:solidFill>
                <a:latin typeface="Source Sans Pro" panose="020B0503030403020204" pitchFamily="34" charset="0"/>
              </a:rPr>
              <a:t>ΣΦΕΕ, ΕΣΔΥ, 7</a:t>
            </a:r>
            <a:r>
              <a:rPr lang="el-GR" sz="1200" b="1" baseline="30000" dirty="0">
                <a:solidFill>
                  <a:schemeClr val="accent5">
                    <a:lumMod val="75000"/>
                  </a:schemeClr>
                </a:solidFill>
                <a:latin typeface="Source Sans Pro" panose="020B0503030403020204" pitchFamily="34" charset="0"/>
              </a:rPr>
              <a:t>Ο</a:t>
            </a:r>
            <a:r>
              <a:rPr lang="el-GR" sz="1200" b="1" dirty="0">
                <a:solidFill>
                  <a:schemeClr val="accent5">
                    <a:lumMod val="75000"/>
                  </a:schemeClr>
                </a:solidFill>
                <a:latin typeface="Source Sans Pro" panose="020B0503030403020204" pitchFamily="34" charset="0"/>
              </a:rPr>
              <a:t> </a:t>
            </a:r>
            <a:r>
              <a:rPr lang="en-US" sz="1200" b="1" dirty="0">
                <a:solidFill>
                  <a:schemeClr val="accent5">
                    <a:lumMod val="75000"/>
                  </a:schemeClr>
                </a:solidFill>
                <a:latin typeface="Source Sans Pro" panose="020B0503030403020204" pitchFamily="34" charset="0"/>
              </a:rPr>
              <a:t>Clinical Research Conference</a:t>
            </a:r>
            <a:endParaRPr lang="en-US" sz="1200" b="1" dirty="0">
              <a:solidFill>
                <a:schemeClr val="accent5">
                  <a:lumMod val="75000"/>
                </a:schemeClr>
              </a:solidFill>
            </a:endParaRPr>
          </a:p>
        </p:txBody>
      </p:sp>
      <p:sp>
        <p:nvSpPr>
          <p:cNvPr id="6" name="5 - Στρογγυλεμένο ορθογώνιο"/>
          <p:cNvSpPr/>
          <p:nvPr/>
        </p:nvSpPr>
        <p:spPr>
          <a:xfrm>
            <a:off x="8588829" y="1899093"/>
            <a:ext cx="3448426" cy="3304277"/>
          </a:xfrm>
          <a:prstGeom prst="roundRect">
            <a:avLst>
              <a:gd name="adj" fmla="val 10000"/>
            </a:avLst>
          </a:prstGeom>
          <a:blipFill>
            <a:blip r:embed="rId2">
              <a:extLst>
                <a:ext uri="{28A0092B-C50C-407E-A947-70E740481C1C}">
                  <a14:useLocalDpi xmlns:a14="http://schemas.microsoft.com/office/drawing/2010/main" val="0"/>
                </a:ext>
              </a:extLst>
            </a:blip>
            <a:srcRect/>
            <a:stretch>
              <a:fillRect l="-32000" r="-32000"/>
            </a:stretch>
          </a:blipFill>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97828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33C2932-DCD3-184A-8DAA-D0ABFD817FBE}"/>
              </a:ext>
            </a:extLst>
          </p:cNvPr>
          <p:cNvSpPr>
            <a:spLocks noGrp="1"/>
          </p:cNvSpPr>
          <p:nvPr>
            <p:ph type="title"/>
          </p:nvPr>
        </p:nvSpPr>
        <p:spPr>
          <a:xfrm>
            <a:off x="725251" y="628775"/>
            <a:ext cx="6626698" cy="1058941"/>
          </a:xfrm>
        </p:spPr>
        <p:txBody>
          <a:bodyPr vert="horz" lIns="91440" tIns="45720" rIns="91440" bIns="45720" rtlCol="0" anchor="ctr">
            <a:normAutofit/>
          </a:bodyPr>
          <a:lstStyle/>
          <a:p>
            <a:r>
              <a:rPr lang="el-GR" sz="3600" b="1" dirty="0">
                <a:latin typeface="+mn-lt"/>
              </a:rPr>
              <a:t>ΓΙΑ ΤΟΥΣ ΕΠΑΓΓΕΛΜΑΤΙΕΣ ΥΓΕΙΑΣ</a:t>
            </a:r>
            <a:endParaRPr lang="en-US" sz="3600" b="1" dirty="0">
              <a:latin typeface="+mn-lt"/>
            </a:endParaRPr>
          </a:p>
        </p:txBody>
      </p:sp>
      <p:sp>
        <p:nvSpPr>
          <p:cNvPr id="8" name="Content Placeholder 7">
            <a:extLst>
              <a:ext uri="{FF2B5EF4-FFF2-40B4-BE49-F238E27FC236}">
                <a16:creationId xmlns:a16="http://schemas.microsoft.com/office/drawing/2014/main" id="{76250A1F-F7A0-9044-9797-B0C008F57614}"/>
              </a:ext>
            </a:extLst>
          </p:cNvPr>
          <p:cNvSpPr>
            <a:spLocks noGrp="1"/>
          </p:cNvSpPr>
          <p:nvPr>
            <p:ph sz="half" idx="2"/>
          </p:nvPr>
        </p:nvSpPr>
        <p:spPr>
          <a:xfrm>
            <a:off x="725250" y="1418492"/>
            <a:ext cx="7281611" cy="5237485"/>
          </a:xfrm>
        </p:spPr>
        <p:txBody>
          <a:bodyPr vert="horz" lIns="91440" tIns="45720" rIns="91440" bIns="45720" rtlCol="0">
            <a:normAutofit/>
          </a:bodyPr>
          <a:lstStyle/>
          <a:p>
            <a:endParaRPr lang="el-GR" sz="1800" dirty="0"/>
          </a:p>
          <a:p>
            <a:pPr>
              <a:lnSpc>
                <a:spcPct val="150000"/>
              </a:lnSpc>
            </a:pPr>
            <a:r>
              <a:rPr lang="el-GR" sz="2400" dirty="0">
                <a:latin typeface="+mj-lt"/>
              </a:rPr>
              <a:t>Συνεχής Εκπαίδευση / Ενημέρωση </a:t>
            </a:r>
          </a:p>
          <a:p>
            <a:pPr>
              <a:lnSpc>
                <a:spcPct val="150000"/>
              </a:lnSpc>
            </a:pPr>
            <a:r>
              <a:rPr lang="el-GR" sz="2400" dirty="0">
                <a:latin typeface="+mj-lt"/>
              </a:rPr>
              <a:t>Νέα φάρμακα για θεραπείες</a:t>
            </a:r>
          </a:p>
          <a:p>
            <a:pPr>
              <a:lnSpc>
                <a:spcPct val="150000"/>
              </a:lnSpc>
            </a:pPr>
            <a:r>
              <a:rPr lang="el-GR" sz="2400" dirty="0">
                <a:latin typeface="+mj-lt"/>
              </a:rPr>
              <a:t>Μεγαλύτερη δυνατότητα θεραπευτικών επιλογών</a:t>
            </a:r>
          </a:p>
          <a:p>
            <a:pPr>
              <a:lnSpc>
                <a:spcPct val="150000"/>
              </a:lnSpc>
            </a:pPr>
            <a:r>
              <a:rPr lang="el-GR" sz="2400" dirty="0">
                <a:latin typeface="+mj-lt"/>
              </a:rPr>
              <a:t>Διεύρυνση  γνώσης  και κατανόησης των διαφόρων παθήσεων</a:t>
            </a:r>
          </a:p>
          <a:p>
            <a:pPr>
              <a:lnSpc>
                <a:spcPct val="150000"/>
              </a:lnSpc>
            </a:pPr>
            <a:r>
              <a:rPr lang="el-GR" sz="2400" dirty="0">
                <a:latin typeface="+mj-lt"/>
              </a:rPr>
              <a:t>Αύξηση της εμπειρίας  στην θεραπευτική αντιμετώπιση των διαφόρων παθήσεων </a:t>
            </a:r>
            <a:endParaRPr lang="en-US" sz="2400" dirty="0">
              <a:latin typeface="+mj-lt"/>
            </a:endParaRPr>
          </a:p>
        </p:txBody>
      </p:sp>
      <p:sp>
        <p:nvSpPr>
          <p:cNvPr id="13" name="12 - Στρογγυλεμένο ορθογώνιο"/>
          <p:cNvSpPr/>
          <p:nvPr/>
        </p:nvSpPr>
        <p:spPr>
          <a:xfrm>
            <a:off x="8142514" y="2245108"/>
            <a:ext cx="3799115" cy="3361035"/>
          </a:xfrm>
          <a:prstGeom prst="roundRect">
            <a:avLst>
              <a:gd name="adj" fmla="val 10000"/>
            </a:avLst>
          </a:prstGeom>
          <a:blipFill>
            <a:blip r:embed="rId2" cstate="print">
              <a:extLst>
                <a:ext uri="{28A0092B-C50C-407E-A947-70E740481C1C}">
                  <a14:useLocalDpi xmlns:a14="http://schemas.microsoft.com/office/drawing/2010/main" val="0"/>
                </a:ext>
              </a:extLst>
            </a:blip>
            <a:srcRect/>
            <a:stretch>
              <a:fillRect l="-10000" r="-10000"/>
            </a:stretch>
          </a:blipFill>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sp>
        <p:nvSpPr>
          <p:cNvPr id="2" name="Rectangle 1">
            <a:extLst>
              <a:ext uri="{FF2B5EF4-FFF2-40B4-BE49-F238E27FC236}">
                <a16:creationId xmlns:a16="http://schemas.microsoft.com/office/drawing/2014/main" id="{B9EACA87-A9F8-4058-9CF8-FA484146BB14}"/>
              </a:ext>
            </a:extLst>
          </p:cNvPr>
          <p:cNvSpPr/>
          <p:nvPr/>
        </p:nvSpPr>
        <p:spPr>
          <a:xfrm>
            <a:off x="181877" y="6494845"/>
            <a:ext cx="3238387" cy="276999"/>
          </a:xfrm>
          <a:prstGeom prst="rect">
            <a:avLst/>
          </a:prstGeom>
        </p:spPr>
        <p:txBody>
          <a:bodyPr wrap="square">
            <a:spAutoFit/>
          </a:bodyPr>
          <a:lstStyle/>
          <a:p>
            <a:pPr>
              <a:spcAft>
                <a:spcPts val="600"/>
              </a:spcAft>
            </a:pPr>
            <a:r>
              <a:rPr lang="el-GR" sz="1200" b="1" dirty="0">
                <a:solidFill>
                  <a:schemeClr val="accent5">
                    <a:lumMod val="75000"/>
                  </a:schemeClr>
                </a:solidFill>
                <a:latin typeface="Source Sans Pro" panose="020B0503030403020204" pitchFamily="34" charset="0"/>
              </a:rPr>
              <a:t>ΣΦΕΕ, ΕΣΔΥ, 7</a:t>
            </a:r>
            <a:r>
              <a:rPr lang="el-GR" sz="1200" b="1" baseline="30000" dirty="0">
                <a:solidFill>
                  <a:schemeClr val="accent5">
                    <a:lumMod val="75000"/>
                  </a:schemeClr>
                </a:solidFill>
                <a:latin typeface="Source Sans Pro" panose="020B0503030403020204" pitchFamily="34" charset="0"/>
              </a:rPr>
              <a:t>Ο</a:t>
            </a:r>
            <a:r>
              <a:rPr lang="el-GR" sz="1200" b="1" dirty="0">
                <a:solidFill>
                  <a:schemeClr val="accent5">
                    <a:lumMod val="75000"/>
                  </a:schemeClr>
                </a:solidFill>
                <a:latin typeface="Source Sans Pro" panose="020B0503030403020204" pitchFamily="34" charset="0"/>
              </a:rPr>
              <a:t> </a:t>
            </a:r>
            <a:r>
              <a:rPr lang="en-US" sz="1200" b="1" dirty="0">
                <a:solidFill>
                  <a:schemeClr val="accent5">
                    <a:lumMod val="75000"/>
                  </a:schemeClr>
                </a:solidFill>
                <a:latin typeface="Source Sans Pro" panose="020B0503030403020204" pitchFamily="34" charset="0"/>
              </a:rPr>
              <a:t>Clinical Research Conference</a:t>
            </a:r>
            <a:r>
              <a:rPr lang="en-US" sz="800" b="1" dirty="0">
                <a:solidFill>
                  <a:schemeClr val="accent5">
                    <a:lumMod val="75000"/>
                  </a:schemeClr>
                </a:solidFill>
                <a:latin typeface="Source Sans Pro" panose="020B0503030403020204" pitchFamily="34" charset="0"/>
              </a:rPr>
              <a:t>,</a:t>
            </a:r>
            <a:endParaRPr lang="en-US" sz="800" b="1" dirty="0">
              <a:solidFill>
                <a:schemeClr val="accent5">
                  <a:lumMod val="75000"/>
                </a:schemeClr>
              </a:solidFill>
            </a:endParaRPr>
          </a:p>
        </p:txBody>
      </p:sp>
    </p:spTree>
    <p:extLst>
      <p:ext uri="{BB962C8B-B14F-4D97-AF65-F5344CB8AC3E}">
        <p14:creationId xmlns:p14="http://schemas.microsoft.com/office/powerpoint/2010/main" val="21522237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37DCAE-82C8-EF41-822B-0FB2EF0A81FA}"/>
              </a:ext>
            </a:extLst>
          </p:cNvPr>
          <p:cNvSpPr>
            <a:spLocks noGrp="1"/>
          </p:cNvSpPr>
          <p:nvPr>
            <p:ph type="title"/>
          </p:nvPr>
        </p:nvSpPr>
        <p:spPr>
          <a:xfrm>
            <a:off x="496953" y="330613"/>
            <a:ext cx="7239351" cy="1311664"/>
          </a:xfrm>
        </p:spPr>
        <p:txBody>
          <a:bodyPr>
            <a:normAutofit/>
          </a:bodyPr>
          <a:lstStyle/>
          <a:p>
            <a:r>
              <a:rPr lang="el-GR" sz="3600" b="1" dirty="0">
                <a:latin typeface="+mn-lt"/>
              </a:rPr>
              <a:t>ΓΙΑ ΤΟΥΣ ΕΡΕΥΝΗΤΕΣ</a:t>
            </a:r>
            <a:endParaRPr lang="en-US" sz="3600" b="1" dirty="0">
              <a:latin typeface="+mn-lt"/>
            </a:endParaRPr>
          </a:p>
        </p:txBody>
      </p:sp>
      <p:sp>
        <p:nvSpPr>
          <p:cNvPr id="6" name="Content Placeholder 5">
            <a:extLst>
              <a:ext uri="{FF2B5EF4-FFF2-40B4-BE49-F238E27FC236}">
                <a16:creationId xmlns:a16="http://schemas.microsoft.com/office/drawing/2014/main" id="{8E48E355-D41F-9F47-AA86-CBE15086D69F}"/>
              </a:ext>
            </a:extLst>
          </p:cNvPr>
          <p:cNvSpPr>
            <a:spLocks noGrp="1"/>
          </p:cNvSpPr>
          <p:nvPr>
            <p:ph idx="1"/>
          </p:nvPr>
        </p:nvSpPr>
        <p:spPr>
          <a:xfrm>
            <a:off x="496954" y="1972890"/>
            <a:ext cx="6878404" cy="3788830"/>
          </a:xfrm>
        </p:spPr>
        <p:txBody>
          <a:bodyPr anchor="ctr">
            <a:normAutofit/>
          </a:bodyPr>
          <a:lstStyle/>
          <a:p>
            <a:pPr>
              <a:lnSpc>
                <a:spcPct val="150000"/>
              </a:lnSpc>
            </a:pPr>
            <a:r>
              <a:rPr lang="el-GR" sz="2000" dirty="0"/>
              <a:t>Υψηλού κύρους δημοσιεύσεις</a:t>
            </a:r>
          </a:p>
          <a:p>
            <a:pPr>
              <a:lnSpc>
                <a:spcPct val="150000"/>
              </a:lnSpc>
            </a:pPr>
            <a:r>
              <a:rPr lang="el-GR" sz="2000" dirty="0"/>
              <a:t>Ανάδειξη των Ελλήνων Ερευνητών και των Ομάδων τους</a:t>
            </a:r>
          </a:p>
          <a:p>
            <a:pPr>
              <a:lnSpc>
                <a:spcPct val="150000"/>
              </a:lnSpc>
            </a:pPr>
            <a:r>
              <a:rPr lang="el-GR" sz="2000" dirty="0"/>
              <a:t>Διεθνείς Συνεργασίες  και εξωστρέφεια</a:t>
            </a:r>
          </a:p>
          <a:p>
            <a:pPr>
              <a:lnSpc>
                <a:spcPct val="150000"/>
              </a:lnSpc>
            </a:pPr>
            <a:r>
              <a:rPr lang="el-GR" sz="2000" dirty="0"/>
              <a:t>Ενίσχυση των αποδοχών ερευνητών </a:t>
            </a:r>
          </a:p>
          <a:p>
            <a:pPr>
              <a:lnSpc>
                <a:spcPct val="150000"/>
              </a:lnSpc>
            </a:pPr>
            <a:r>
              <a:rPr lang="el-GR" sz="2000" dirty="0"/>
              <a:t>Αποτροπή  του  </a:t>
            </a:r>
            <a:r>
              <a:rPr lang="en-US" sz="2000" dirty="0"/>
              <a:t>Brain Drain </a:t>
            </a:r>
          </a:p>
        </p:txBody>
      </p:sp>
      <p:sp>
        <p:nvSpPr>
          <p:cNvPr id="9" name="Rectangle 8">
            <a:extLst>
              <a:ext uri="{FF2B5EF4-FFF2-40B4-BE49-F238E27FC236}">
                <a16:creationId xmlns:a16="http://schemas.microsoft.com/office/drawing/2014/main" id="{F927F6A5-3895-EF4E-8600-8FA4A8103BBB}"/>
              </a:ext>
            </a:extLst>
          </p:cNvPr>
          <p:cNvSpPr/>
          <p:nvPr/>
        </p:nvSpPr>
        <p:spPr>
          <a:xfrm>
            <a:off x="181877" y="6494845"/>
            <a:ext cx="3238387" cy="276999"/>
          </a:xfrm>
          <a:prstGeom prst="rect">
            <a:avLst/>
          </a:prstGeom>
        </p:spPr>
        <p:txBody>
          <a:bodyPr wrap="square">
            <a:spAutoFit/>
          </a:bodyPr>
          <a:lstStyle/>
          <a:p>
            <a:pPr>
              <a:spcAft>
                <a:spcPts val="600"/>
              </a:spcAft>
            </a:pPr>
            <a:r>
              <a:rPr lang="el-GR" sz="1200" b="1" dirty="0">
                <a:solidFill>
                  <a:schemeClr val="accent5">
                    <a:lumMod val="75000"/>
                  </a:schemeClr>
                </a:solidFill>
                <a:latin typeface="Source Sans Pro" panose="020B0503030403020204" pitchFamily="34" charset="0"/>
              </a:rPr>
              <a:t>ΣΦΕΕ, ΕΣΔΥ, 7</a:t>
            </a:r>
            <a:r>
              <a:rPr lang="el-GR" sz="1200" b="1" baseline="30000" dirty="0">
                <a:solidFill>
                  <a:schemeClr val="accent5">
                    <a:lumMod val="75000"/>
                  </a:schemeClr>
                </a:solidFill>
                <a:latin typeface="Source Sans Pro" panose="020B0503030403020204" pitchFamily="34" charset="0"/>
              </a:rPr>
              <a:t>Ο</a:t>
            </a:r>
            <a:r>
              <a:rPr lang="el-GR" sz="1200" b="1" dirty="0">
                <a:solidFill>
                  <a:schemeClr val="accent5">
                    <a:lumMod val="75000"/>
                  </a:schemeClr>
                </a:solidFill>
                <a:latin typeface="Source Sans Pro" panose="020B0503030403020204" pitchFamily="34" charset="0"/>
              </a:rPr>
              <a:t> </a:t>
            </a:r>
            <a:r>
              <a:rPr lang="en-US" sz="1200" b="1" dirty="0">
                <a:solidFill>
                  <a:schemeClr val="accent5">
                    <a:lumMod val="75000"/>
                  </a:schemeClr>
                </a:solidFill>
                <a:latin typeface="Source Sans Pro" panose="020B0503030403020204" pitchFamily="34" charset="0"/>
              </a:rPr>
              <a:t>Clinical Research Conference</a:t>
            </a:r>
            <a:r>
              <a:rPr lang="en-US" sz="800" b="1" dirty="0">
                <a:solidFill>
                  <a:schemeClr val="accent5">
                    <a:lumMod val="75000"/>
                  </a:schemeClr>
                </a:solidFill>
                <a:latin typeface="Source Sans Pro" panose="020B0503030403020204" pitchFamily="34" charset="0"/>
              </a:rPr>
              <a:t>,</a:t>
            </a:r>
            <a:endParaRPr lang="en-US" sz="800" b="1" dirty="0">
              <a:solidFill>
                <a:schemeClr val="accent5">
                  <a:lumMod val="75000"/>
                </a:schemeClr>
              </a:solidFill>
            </a:endParaRPr>
          </a:p>
        </p:txBody>
      </p:sp>
      <p:pic>
        <p:nvPicPr>
          <p:cNvPr id="11" name="3 - Εικόνα" descr="Σχέδιο χωρίς τίτλο (3).png"/>
          <p:cNvPicPr>
            <a:picLocks noChangeAspect="1"/>
          </p:cNvPicPr>
          <p:nvPr/>
        </p:nvPicPr>
        <p:blipFill>
          <a:blip r:embed="rId3"/>
          <a:stretch>
            <a:fillRect/>
          </a:stretch>
        </p:blipFill>
        <p:spPr>
          <a:xfrm>
            <a:off x="8641213" y="1088571"/>
            <a:ext cx="2929464" cy="2489857"/>
          </a:xfrm>
          <a:prstGeom prst="rect">
            <a:avLst/>
          </a:prstGeom>
        </p:spPr>
      </p:pic>
      <p:sp>
        <p:nvSpPr>
          <p:cNvPr id="12" name="11 - Στρογγυλεμένο ορθογώνιο"/>
          <p:cNvSpPr/>
          <p:nvPr/>
        </p:nvSpPr>
        <p:spPr>
          <a:xfrm>
            <a:off x="8490857" y="4108485"/>
            <a:ext cx="3079820" cy="2172572"/>
          </a:xfrm>
          <a:prstGeom prst="roundRect">
            <a:avLst>
              <a:gd name="adj" fmla="val 10000"/>
            </a:avLst>
          </a:prstGeom>
          <a:blipFill>
            <a:blip r:embed="rId4">
              <a:extLst>
                <a:ext uri="{28A0092B-C50C-407E-A947-70E740481C1C}">
                  <a14:useLocalDpi xmlns:a14="http://schemas.microsoft.com/office/drawing/2010/main" val="0"/>
                </a:ext>
              </a:extLst>
            </a:blip>
            <a:srcRect/>
            <a:stretch>
              <a:fillRect l="-24000" r="-24000"/>
            </a:stretch>
          </a:blipFill>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4756787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Κατανομή Κλινικών Μελετών Παγκοσμίως (1</a:t>
            </a:r>
            <a:r>
              <a:rPr lang="en-US" dirty="0"/>
              <a:t>6</a:t>
            </a:r>
            <a:r>
              <a:rPr lang="el-GR" dirty="0"/>
              <a:t>/0</a:t>
            </a:r>
            <a:r>
              <a:rPr lang="en-US" dirty="0"/>
              <a:t>9</a:t>
            </a:r>
            <a:r>
              <a:rPr lang="el-GR" dirty="0"/>
              <a:t>/201</a:t>
            </a:r>
            <a:r>
              <a:rPr lang="en-US" dirty="0"/>
              <a:t>9</a:t>
            </a:r>
            <a:r>
              <a:rPr lang="el-GR" dirty="0"/>
              <a:t>)</a:t>
            </a:r>
            <a:endParaRPr lang="en-US" dirty="0"/>
          </a:p>
        </p:txBody>
      </p:sp>
      <p:sp>
        <p:nvSpPr>
          <p:cNvPr id="5" name="Rectangle 4"/>
          <p:cNvSpPr/>
          <p:nvPr/>
        </p:nvSpPr>
        <p:spPr>
          <a:xfrm>
            <a:off x="263352" y="5793262"/>
            <a:ext cx="5330305" cy="400110"/>
          </a:xfrm>
          <a:prstGeom prst="rect">
            <a:avLst/>
          </a:prstGeom>
        </p:spPr>
        <p:txBody>
          <a:bodyPr wrap="none">
            <a:spAutoFit/>
          </a:bodyPr>
          <a:lstStyle/>
          <a:p>
            <a:pPr eaLnBrk="0" fontAlgn="base" hangingPunct="0">
              <a:spcBef>
                <a:spcPct val="50000"/>
              </a:spcBef>
              <a:spcAft>
                <a:spcPct val="0"/>
              </a:spcAft>
            </a:pPr>
            <a:r>
              <a:rPr lang="en-US" sz="2000" b="1" dirty="0">
                <a:solidFill>
                  <a:srgbClr val="002060"/>
                </a:solidFill>
              </a:rPr>
              <a:t>316</a:t>
            </a:r>
            <a:r>
              <a:rPr lang="el-GR" sz="2000" b="1" dirty="0">
                <a:solidFill>
                  <a:srgbClr val="002060"/>
                </a:solidFill>
              </a:rPr>
              <a:t>.</a:t>
            </a:r>
            <a:r>
              <a:rPr lang="en-US" sz="2000" b="1" dirty="0">
                <a:solidFill>
                  <a:srgbClr val="002060"/>
                </a:solidFill>
              </a:rPr>
              <a:t>464 registered studies in 209 countries</a:t>
            </a:r>
          </a:p>
        </p:txBody>
      </p:sp>
      <p:sp>
        <p:nvSpPr>
          <p:cNvPr id="3" name="Rectangle 2"/>
          <p:cNvSpPr/>
          <p:nvPr/>
        </p:nvSpPr>
        <p:spPr>
          <a:xfrm>
            <a:off x="287527" y="6403621"/>
            <a:ext cx="2424062" cy="369332"/>
          </a:xfrm>
          <a:prstGeom prst="rect">
            <a:avLst/>
          </a:prstGeom>
        </p:spPr>
        <p:txBody>
          <a:bodyPr wrap="none">
            <a:spAutoFit/>
          </a:bodyPr>
          <a:lstStyle/>
          <a:p>
            <a:pPr eaLnBrk="0" fontAlgn="base" hangingPunct="0">
              <a:spcBef>
                <a:spcPct val="50000"/>
              </a:spcBef>
              <a:spcAft>
                <a:spcPct val="0"/>
              </a:spcAft>
            </a:pPr>
            <a:r>
              <a:rPr lang="en-US" dirty="0">
                <a:solidFill>
                  <a:srgbClr val="000000"/>
                </a:solidFill>
                <a:hlinkClick r:id="rId2"/>
              </a:rPr>
              <a:t>https://clinicaltrials.gov</a:t>
            </a:r>
            <a:endParaRPr lang="en-US" dirty="0">
              <a:solidFill>
                <a:srgbClr val="000000"/>
              </a:solidFill>
            </a:endParaRPr>
          </a:p>
        </p:txBody>
      </p:sp>
      <p:pic>
        <p:nvPicPr>
          <p:cNvPr id="1026" name="Picture 2" descr="Map of All Studies on ClinicalTrials.go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719" y="1197016"/>
            <a:ext cx="7912537" cy="439585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stretch>
            <a:fillRect/>
          </a:stretch>
        </p:blipFill>
        <p:spPr>
          <a:xfrm>
            <a:off x="8732568" y="5373216"/>
            <a:ext cx="3297457" cy="1399737"/>
          </a:xfrm>
          <a:prstGeom prst="rect">
            <a:avLst/>
          </a:prstGeom>
        </p:spPr>
      </p:pic>
    </p:spTree>
    <p:extLst>
      <p:ext uri="{BB962C8B-B14F-4D97-AF65-F5344CB8AC3E}">
        <p14:creationId xmlns:p14="http://schemas.microsoft.com/office/powerpoint/2010/main" val="2612162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09800" y="260350"/>
            <a:ext cx="7772400" cy="1492250"/>
          </a:xfrm>
        </p:spPr>
        <p:txBody>
          <a:bodyPr/>
          <a:lstStyle/>
          <a:p>
            <a:pPr eaLnBrk="1" hangingPunct="1"/>
            <a:r>
              <a:rPr lang="el-GR" altLang="el-GR" b="1"/>
              <a:t>Προκλινικές Μελέτες</a:t>
            </a:r>
          </a:p>
        </p:txBody>
      </p:sp>
      <p:sp>
        <p:nvSpPr>
          <p:cNvPr id="10243" name="Rectangle 3"/>
          <p:cNvSpPr>
            <a:spLocks noGrp="1" noChangeArrowheads="1"/>
          </p:cNvSpPr>
          <p:nvPr>
            <p:ph type="body" idx="1"/>
          </p:nvPr>
        </p:nvSpPr>
        <p:spPr>
          <a:xfrm>
            <a:off x="2209800" y="1557338"/>
            <a:ext cx="7772400" cy="4538662"/>
          </a:xfrm>
        </p:spPr>
        <p:txBody>
          <a:bodyPr/>
          <a:lstStyle/>
          <a:p>
            <a:pPr eaLnBrk="1" hangingPunct="1"/>
            <a:r>
              <a:rPr lang="el-GR" altLang="el-GR" sz="3600" dirty="0">
                <a:latin typeface="Arial" panose="020B0604020202020204" pitchFamily="34" charset="0"/>
                <a:cs typeface="Arial" panose="020B0604020202020204" pitchFamily="34" charset="0"/>
              </a:rPr>
              <a:t>Στόχοι </a:t>
            </a:r>
            <a:r>
              <a:rPr lang="en-US" altLang="el-GR" sz="3600" dirty="0">
                <a:latin typeface="Arial" panose="020B0604020202020204" pitchFamily="34" charset="0"/>
                <a:cs typeface="Arial" panose="020B0604020202020204" pitchFamily="34" charset="0"/>
              </a:rPr>
              <a:t>              </a:t>
            </a:r>
            <a:endParaRPr lang="el-GR" altLang="el-GR" sz="3600" dirty="0">
              <a:latin typeface="Arial" panose="020B0604020202020204" pitchFamily="34" charset="0"/>
              <a:cs typeface="Arial" panose="020B0604020202020204" pitchFamily="34" charset="0"/>
            </a:endParaRPr>
          </a:p>
          <a:p>
            <a:pPr eaLnBrk="1" hangingPunct="1">
              <a:buFontTx/>
              <a:buNone/>
            </a:pPr>
            <a:r>
              <a:rPr lang="el-GR" altLang="el-GR" sz="2400" dirty="0">
                <a:latin typeface="Arial" panose="020B0604020202020204" pitchFamily="34" charset="0"/>
                <a:cs typeface="Arial" panose="020B0604020202020204" pitchFamily="34" charset="0"/>
              </a:rPr>
              <a:t>                       </a:t>
            </a:r>
          </a:p>
          <a:p>
            <a:pPr eaLnBrk="1" hangingPunct="1">
              <a:buFontTx/>
              <a:buChar char="-"/>
            </a:pPr>
            <a:r>
              <a:rPr lang="el-GR" altLang="el-GR" sz="2400" dirty="0">
                <a:latin typeface="Arial" panose="020B0604020202020204" pitchFamily="34" charset="0"/>
                <a:cs typeface="Arial" panose="020B0604020202020204" pitchFamily="34" charset="0"/>
              </a:rPr>
              <a:t>καθορισμός των ποσοτικών και ποιοτικών τοξικοτήτων σε όργανα </a:t>
            </a:r>
          </a:p>
          <a:p>
            <a:pPr eaLnBrk="1" hangingPunct="1">
              <a:buFontTx/>
              <a:buNone/>
            </a:pPr>
            <a:r>
              <a:rPr lang="el-GR" altLang="el-GR" sz="2400" dirty="0">
                <a:latin typeface="Arial" panose="020B0604020202020204" pitchFamily="34" charset="0"/>
                <a:cs typeface="Arial" panose="020B0604020202020204" pitchFamily="34" charset="0"/>
              </a:rPr>
              <a:t>-   καθορισμός δόσης και σχεδιασμού χορήγησης</a:t>
            </a:r>
          </a:p>
          <a:p>
            <a:pPr eaLnBrk="1" hangingPunct="1">
              <a:buFontTx/>
              <a:buNone/>
            </a:pPr>
            <a:r>
              <a:rPr lang="el-GR" altLang="el-GR" sz="2400" dirty="0">
                <a:latin typeface="Arial" panose="020B0604020202020204" pitchFamily="34" charset="0"/>
                <a:cs typeface="Arial" panose="020B0604020202020204" pitchFamily="34" charset="0"/>
              </a:rPr>
              <a:t>-</a:t>
            </a:r>
            <a:r>
              <a:rPr lang="en-US" altLang="el-GR" sz="2400" dirty="0">
                <a:latin typeface="Arial" panose="020B0604020202020204" pitchFamily="34" charset="0"/>
                <a:cs typeface="Arial" panose="020B0604020202020204" pitchFamily="34" charset="0"/>
              </a:rPr>
              <a:t> </a:t>
            </a:r>
            <a:r>
              <a:rPr lang="el-GR" altLang="el-GR" sz="2400" dirty="0">
                <a:latin typeface="Arial" panose="020B0604020202020204" pitchFamily="34" charset="0"/>
                <a:cs typeface="Arial" panose="020B0604020202020204" pitchFamily="34" charset="0"/>
              </a:rPr>
              <a:t>  καθορισμός της ασφαλούς δόσης έναρξης στον άνθρωπο</a:t>
            </a:r>
          </a:p>
          <a:p>
            <a:pPr eaLnBrk="1" hangingPunct="1">
              <a:buFontTx/>
              <a:buNone/>
            </a:pPr>
            <a:r>
              <a:rPr lang="el-GR" altLang="el-GR" sz="3600" dirty="0">
                <a:latin typeface="Times New Roman" panose="02020603050405020304" pitchFamily="18" charset="0"/>
              </a:rPr>
              <a:t>                 </a:t>
            </a:r>
            <a:r>
              <a:rPr lang="en-US" altLang="el-GR" sz="3600" dirty="0">
                <a:latin typeface="Times New Roman" panose="02020603050405020304" pitchFamily="18" charset="0"/>
              </a:rPr>
              <a:t>             </a:t>
            </a:r>
            <a:endParaRPr lang="el-GR" altLang="el-GR" dirty="0">
              <a:latin typeface="Times New Roman" panose="02020603050405020304" pitchFamily="18" charset="0"/>
            </a:endParaRPr>
          </a:p>
          <a:p>
            <a:pPr eaLnBrk="1" hangingPunct="1"/>
            <a:endParaRPr lang="el-GR" altLang="el-GR" dirty="0">
              <a:latin typeface="Times New Roman" panose="02020603050405020304" pitchFamily="18" charset="0"/>
            </a:endParaRPr>
          </a:p>
          <a:p>
            <a:pPr eaLnBrk="1" hangingPunct="1"/>
            <a:endParaRPr lang="el-GR" altLang="el-GR" sz="3600" dirty="0"/>
          </a:p>
          <a:p>
            <a:pPr eaLnBrk="1" hangingPunct="1"/>
            <a:endParaRPr lang="el-GR" altLang="el-GR" dirty="0">
              <a:latin typeface="Times New Roman" panose="02020603050405020304" pitchFamily="18" charset="0"/>
            </a:endParaRPr>
          </a:p>
          <a:p>
            <a:pPr eaLnBrk="1" hangingPunct="1">
              <a:buFontTx/>
              <a:buNone/>
            </a:pPr>
            <a:endParaRPr lang="el-GR" altLang="el-GR" dirty="0">
              <a:latin typeface="Times New Roman" panose="02020603050405020304" pitchFamily="18" charset="0"/>
            </a:endParaRPr>
          </a:p>
          <a:p>
            <a:pPr eaLnBrk="1" hangingPunct="1">
              <a:buFontTx/>
              <a:buNone/>
            </a:pPr>
            <a:endParaRPr lang="el-GR" altLang="el-GR" dirty="0"/>
          </a:p>
        </p:txBody>
      </p:sp>
    </p:spTree>
    <p:extLst>
      <p:ext uri="{BB962C8B-B14F-4D97-AF65-F5344CB8AC3E}">
        <p14:creationId xmlns:p14="http://schemas.microsoft.com/office/powerpoint/2010/main" val="23605584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774" y="260649"/>
            <a:ext cx="9821333" cy="1309687"/>
          </a:xfrm>
        </p:spPr>
        <p:txBody>
          <a:bodyPr/>
          <a:lstStyle/>
          <a:p>
            <a:r>
              <a:rPr lang="el-GR" dirty="0"/>
              <a:t>Κατανομή Κλινικών Μελετών Ευρώπη</a:t>
            </a:r>
            <a:r>
              <a:rPr lang="en-US" dirty="0"/>
              <a:t> (16/09/2019)</a:t>
            </a:r>
          </a:p>
        </p:txBody>
      </p:sp>
      <p:graphicFrame>
        <p:nvGraphicFramePr>
          <p:cNvPr id="3" name="Table 2"/>
          <p:cNvGraphicFramePr>
            <a:graphicFrameLocks noGrp="1"/>
          </p:cNvGraphicFramePr>
          <p:nvPr/>
        </p:nvGraphicFramePr>
        <p:xfrm>
          <a:off x="5879976" y="762819"/>
          <a:ext cx="3960440" cy="5196205"/>
        </p:xfrm>
        <a:graphic>
          <a:graphicData uri="http://schemas.openxmlformats.org/drawingml/2006/table">
            <a:tbl>
              <a:tblPr firstRow="1" bandRow="1">
                <a:tableStyleId>{5C22544A-7EE6-4342-B048-85BDC9FD1C3A}</a:tableStyleId>
              </a:tblPr>
              <a:tblGrid>
                <a:gridCol w="1527571">
                  <a:extLst>
                    <a:ext uri="{9D8B030D-6E8A-4147-A177-3AD203B41FA5}">
                      <a16:colId xmlns:a16="http://schemas.microsoft.com/office/drawing/2014/main" val="20000"/>
                    </a:ext>
                  </a:extLst>
                </a:gridCol>
                <a:gridCol w="2432869">
                  <a:extLst>
                    <a:ext uri="{9D8B030D-6E8A-4147-A177-3AD203B41FA5}">
                      <a16:colId xmlns:a16="http://schemas.microsoft.com/office/drawing/2014/main" val="20001"/>
                    </a:ext>
                  </a:extLst>
                </a:gridCol>
              </a:tblGrid>
              <a:tr h="370840">
                <a:tc>
                  <a:txBody>
                    <a:bodyPr/>
                    <a:lstStyle/>
                    <a:p>
                      <a:r>
                        <a:rPr lang="en-US" sz="1800" dirty="0">
                          <a:latin typeface="+mn-lt"/>
                        </a:rPr>
                        <a:t>Country</a:t>
                      </a:r>
                    </a:p>
                  </a:txBody>
                  <a:tcPr marL="121920" marR="121920"/>
                </a:tc>
                <a:tc>
                  <a:txBody>
                    <a:bodyPr/>
                    <a:lstStyle/>
                    <a:p>
                      <a:r>
                        <a:rPr lang="en-US" sz="1800" dirty="0">
                          <a:latin typeface="+mn-lt"/>
                        </a:rPr>
                        <a:t>Number of Studies</a:t>
                      </a:r>
                    </a:p>
                  </a:txBody>
                  <a:tcPr marL="121920" marR="121920"/>
                </a:tc>
                <a:extLst>
                  <a:ext uri="{0D108BD9-81ED-4DB2-BD59-A6C34878D82A}">
                    <a16:rowId xmlns:a16="http://schemas.microsoft.com/office/drawing/2014/main" val="10000"/>
                  </a:ext>
                </a:extLst>
              </a:tr>
              <a:tr h="370840">
                <a:tc>
                  <a:txBody>
                    <a:bodyPr/>
                    <a:lstStyle/>
                    <a:p>
                      <a:pPr algn="l" fontAlgn="b"/>
                      <a:r>
                        <a:rPr lang="en-US" sz="1800" b="0" i="0" u="none" strike="noStrike" dirty="0">
                          <a:solidFill>
                            <a:srgbClr val="000000"/>
                          </a:solidFill>
                          <a:effectLst/>
                          <a:latin typeface="+mn-lt"/>
                        </a:rPr>
                        <a:t>Belgium   </a:t>
                      </a:r>
                    </a:p>
                  </a:txBody>
                  <a:tcPr marL="9525" marR="9525" marT="9525" marB="0" anchor="b"/>
                </a:tc>
                <a:tc>
                  <a:txBody>
                    <a:bodyPr/>
                    <a:lstStyle/>
                    <a:p>
                      <a:pPr algn="r" fontAlgn="b"/>
                      <a:r>
                        <a:rPr lang="en-US" sz="1800" b="0" i="0" u="none" strike="noStrike" dirty="0">
                          <a:solidFill>
                            <a:srgbClr val="000000"/>
                          </a:solidFill>
                          <a:effectLst/>
                          <a:latin typeface="+mn-lt"/>
                        </a:rPr>
                        <a:t>9.191</a:t>
                      </a:r>
                    </a:p>
                  </a:txBody>
                  <a:tcPr marL="9525" marR="9525" marT="9525" marB="0" anchor="b"/>
                </a:tc>
                <a:extLst>
                  <a:ext uri="{0D108BD9-81ED-4DB2-BD59-A6C34878D82A}">
                    <a16:rowId xmlns:a16="http://schemas.microsoft.com/office/drawing/2014/main" val="10001"/>
                  </a:ext>
                </a:extLst>
              </a:tr>
              <a:tr h="370840">
                <a:tc>
                  <a:txBody>
                    <a:bodyPr/>
                    <a:lstStyle/>
                    <a:p>
                      <a:pPr algn="l" fontAlgn="b"/>
                      <a:r>
                        <a:rPr lang="en-US" sz="1800" b="0" i="0" u="none" strike="noStrike">
                          <a:solidFill>
                            <a:srgbClr val="000000"/>
                          </a:solidFill>
                          <a:effectLst/>
                          <a:latin typeface="+mn-lt"/>
                        </a:rPr>
                        <a:t>Netherlands </a:t>
                      </a:r>
                    </a:p>
                  </a:txBody>
                  <a:tcPr marL="9525" marR="9525" marT="9525" marB="0" anchor="b"/>
                </a:tc>
                <a:tc>
                  <a:txBody>
                    <a:bodyPr/>
                    <a:lstStyle/>
                    <a:p>
                      <a:pPr algn="r" fontAlgn="b"/>
                      <a:r>
                        <a:rPr lang="en-US" sz="1800" b="0" i="0" u="none" strike="noStrike" dirty="0">
                          <a:solidFill>
                            <a:srgbClr val="000000"/>
                          </a:solidFill>
                          <a:effectLst/>
                          <a:latin typeface="+mn-lt"/>
                        </a:rPr>
                        <a:t>9.079</a:t>
                      </a:r>
                    </a:p>
                  </a:txBody>
                  <a:tcPr marL="9525" marR="9525" marT="9525" marB="0" anchor="b"/>
                </a:tc>
                <a:extLst>
                  <a:ext uri="{0D108BD9-81ED-4DB2-BD59-A6C34878D82A}">
                    <a16:rowId xmlns:a16="http://schemas.microsoft.com/office/drawing/2014/main" val="10002"/>
                  </a:ext>
                </a:extLst>
              </a:tr>
              <a:tr h="370840">
                <a:tc>
                  <a:txBody>
                    <a:bodyPr/>
                    <a:lstStyle/>
                    <a:p>
                      <a:pPr algn="l" fontAlgn="b"/>
                      <a:r>
                        <a:rPr lang="en-US" sz="1800" b="0" i="0" u="none" strike="noStrike">
                          <a:solidFill>
                            <a:srgbClr val="000000"/>
                          </a:solidFill>
                          <a:effectLst/>
                          <a:latin typeface="+mn-lt"/>
                        </a:rPr>
                        <a:t>Denmark </a:t>
                      </a:r>
                    </a:p>
                  </a:txBody>
                  <a:tcPr marL="9525" marR="9525" marT="9525" marB="0" anchor="b"/>
                </a:tc>
                <a:tc>
                  <a:txBody>
                    <a:bodyPr/>
                    <a:lstStyle/>
                    <a:p>
                      <a:pPr algn="r" fontAlgn="b"/>
                      <a:r>
                        <a:rPr lang="en-US" sz="1800" b="0" i="0" u="none" strike="noStrike" dirty="0">
                          <a:solidFill>
                            <a:srgbClr val="000000"/>
                          </a:solidFill>
                          <a:effectLst/>
                          <a:latin typeface="+mn-lt"/>
                        </a:rPr>
                        <a:t>7.690</a:t>
                      </a:r>
                    </a:p>
                  </a:txBody>
                  <a:tcPr marL="9525" marR="9525" marT="9525" marB="0" anchor="b"/>
                </a:tc>
                <a:extLst>
                  <a:ext uri="{0D108BD9-81ED-4DB2-BD59-A6C34878D82A}">
                    <a16:rowId xmlns:a16="http://schemas.microsoft.com/office/drawing/2014/main" val="10003"/>
                  </a:ext>
                </a:extLst>
              </a:tr>
              <a:tr h="370840">
                <a:tc>
                  <a:txBody>
                    <a:bodyPr/>
                    <a:lstStyle/>
                    <a:p>
                      <a:pPr algn="l" fontAlgn="b"/>
                      <a:r>
                        <a:rPr lang="en-US" sz="1800" b="0" i="0" u="none" strike="noStrike" dirty="0">
                          <a:solidFill>
                            <a:srgbClr val="000000"/>
                          </a:solidFill>
                          <a:effectLst/>
                          <a:latin typeface="+mn-lt"/>
                        </a:rPr>
                        <a:t>Poland </a:t>
                      </a:r>
                    </a:p>
                  </a:txBody>
                  <a:tcPr marL="9525" marR="9525" marT="9525" marB="0" anchor="b"/>
                </a:tc>
                <a:tc>
                  <a:txBody>
                    <a:bodyPr/>
                    <a:lstStyle/>
                    <a:p>
                      <a:pPr algn="r" fontAlgn="b"/>
                      <a:r>
                        <a:rPr lang="en-US" sz="1800" b="0" i="0" u="none" strike="noStrike" dirty="0">
                          <a:solidFill>
                            <a:srgbClr val="000000"/>
                          </a:solidFill>
                          <a:effectLst/>
                          <a:latin typeface="+mn-lt"/>
                        </a:rPr>
                        <a:t>6.311</a:t>
                      </a:r>
                    </a:p>
                  </a:txBody>
                  <a:tcPr marL="9525" marR="9525" marT="9525" marB="0" anchor="b"/>
                </a:tc>
                <a:extLst>
                  <a:ext uri="{0D108BD9-81ED-4DB2-BD59-A6C34878D82A}">
                    <a16:rowId xmlns:a16="http://schemas.microsoft.com/office/drawing/2014/main" val="10004"/>
                  </a:ext>
                </a:extLst>
              </a:tr>
              <a:tr h="370840">
                <a:tc>
                  <a:txBody>
                    <a:bodyPr/>
                    <a:lstStyle/>
                    <a:p>
                      <a:pPr algn="l" fontAlgn="b"/>
                      <a:r>
                        <a:rPr lang="en-US" sz="1800" b="0" i="0" u="none" strike="noStrike">
                          <a:solidFill>
                            <a:srgbClr val="000000"/>
                          </a:solidFill>
                          <a:effectLst/>
                          <a:latin typeface="+mn-lt"/>
                        </a:rPr>
                        <a:t>Sweden</a:t>
                      </a:r>
                    </a:p>
                  </a:txBody>
                  <a:tcPr marL="9525" marR="9525" marT="9525" marB="0" anchor="b"/>
                </a:tc>
                <a:tc>
                  <a:txBody>
                    <a:bodyPr/>
                    <a:lstStyle/>
                    <a:p>
                      <a:pPr algn="r" fontAlgn="b"/>
                      <a:r>
                        <a:rPr lang="en-US" sz="1800" b="0" i="0" u="none" strike="noStrike" dirty="0">
                          <a:solidFill>
                            <a:srgbClr val="000000"/>
                          </a:solidFill>
                          <a:effectLst/>
                          <a:latin typeface="+mn-lt"/>
                        </a:rPr>
                        <a:t>5.878</a:t>
                      </a:r>
                    </a:p>
                  </a:txBody>
                  <a:tcPr marL="9525" marR="9525" marT="9525" marB="0" anchor="b"/>
                </a:tc>
                <a:extLst>
                  <a:ext uri="{0D108BD9-81ED-4DB2-BD59-A6C34878D82A}">
                    <a16:rowId xmlns:a16="http://schemas.microsoft.com/office/drawing/2014/main" val="10005"/>
                  </a:ext>
                </a:extLst>
              </a:tr>
              <a:tr h="370840">
                <a:tc>
                  <a:txBody>
                    <a:bodyPr/>
                    <a:lstStyle/>
                    <a:p>
                      <a:pPr algn="l" fontAlgn="b"/>
                      <a:r>
                        <a:rPr lang="en-US" sz="1800" b="0" i="0" u="none" strike="noStrike">
                          <a:solidFill>
                            <a:srgbClr val="000000"/>
                          </a:solidFill>
                          <a:effectLst/>
                          <a:latin typeface="+mn-lt"/>
                        </a:rPr>
                        <a:t>Austria   </a:t>
                      </a:r>
                    </a:p>
                  </a:txBody>
                  <a:tcPr marL="9525" marR="9525" marT="9525" marB="0" anchor="b"/>
                </a:tc>
                <a:tc>
                  <a:txBody>
                    <a:bodyPr/>
                    <a:lstStyle/>
                    <a:p>
                      <a:pPr algn="r" fontAlgn="b"/>
                      <a:r>
                        <a:rPr lang="en-US" sz="1800" b="0" i="0" u="none" strike="noStrike" dirty="0">
                          <a:solidFill>
                            <a:srgbClr val="000000"/>
                          </a:solidFill>
                          <a:effectLst/>
                          <a:latin typeface="+mn-lt"/>
                        </a:rPr>
                        <a:t>4.981</a:t>
                      </a:r>
                    </a:p>
                  </a:txBody>
                  <a:tcPr marL="9525" marR="9525" marT="9525" marB="0" anchor="b"/>
                </a:tc>
                <a:extLst>
                  <a:ext uri="{0D108BD9-81ED-4DB2-BD59-A6C34878D82A}">
                    <a16:rowId xmlns:a16="http://schemas.microsoft.com/office/drawing/2014/main" val="10006"/>
                  </a:ext>
                </a:extLst>
              </a:tr>
              <a:tr h="370840">
                <a:tc>
                  <a:txBody>
                    <a:bodyPr/>
                    <a:lstStyle/>
                    <a:p>
                      <a:pPr algn="l" fontAlgn="b"/>
                      <a:r>
                        <a:rPr lang="en-US" sz="1800" b="0" i="0" u="none" strike="noStrike">
                          <a:solidFill>
                            <a:srgbClr val="000000"/>
                          </a:solidFill>
                          <a:effectLst/>
                          <a:latin typeface="+mn-lt"/>
                        </a:rPr>
                        <a:t>Hungary </a:t>
                      </a:r>
                    </a:p>
                  </a:txBody>
                  <a:tcPr marL="9525" marR="9525" marT="9525" marB="0" anchor="b"/>
                </a:tc>
                <a:tc>
                  <a:txBody>
                    <a:bodyPr/>
                    <a:lstStyle/>
                    <a:p>
                      <a:pPr algn="r" fontAlgn="b"/>
                      <a:r>
                        <a:rPr lang="en-US" sz="1800" b="0" i="0" u="none" strike="noStrike" dirty="0">
                          <a:solidFill>
                            <a:srgbClr val="000000"/>
                          </a:solidFill>
                          <a:effectLst/>
                          <a:latin typeface="+mn-lt"/>
                        </a:rPr>
                        <a:t>3.808</a:t>
                      </a:r>
                    </a:p>
                  </a:txBody>
                  <a:tcPr marL="9525" marR="9525" marT="9525" marB="0" anchor="b"/>
                </a:tc>
                <a:extLst>
                  <a:ext uri="{0D108BD9-81ED-4DB2-BD59-A6C34878D82A}">
                    <a16:rowId xmlns:a16="http://schemas.microsoft.com/office/drawing/2014/main" val="10007"/>
                  </a:ext>
                </a:extLst>
              </a:tr>
              <a:tr h="370840">
                <a:tc>
                  <a:txBody>
                    <a:bodyPr/>
                    <a:lstStyle/>
                    <a:p>
                      <a:pPr algn="l" fontAlgn="b"/>
                      <a:r>
                        <a:rPr lang="en-US" sz="1800" b="0" i="0" u="none" strike="noStrike">
                          <a:solidFill>
                            <a:srgbClr val="000000"/>
                          </a:solidFill>
                          <a:effectLst/>
                          <a:latin typeface="+mn-lt"/>
                        </a:rPr>
                        <a:t>Norway </a:t>
                      </a:r>
                    </a:p>
                  </a:txBody>
                  <a:tcPr marL="9525" marR="9525" marT="9525" marB="0" anchor="b"/>
                </a:tc>
                <a:tc>
                  <a:txBody>
                    <a:bodyPr/>
                    <a:lstStyle/>
                    <a:p>
                      <a:pPr algn="r" fontAlgn="b"/>
                      <a:r>
                        <a:rPr lang="en-US" sz="1800" b="0" i="0" u="none" strike="noStrike" dirty="0">
                          <a:solidFill>
                            <a:srgbClr val="000000"/>
                          </a:solidFill>
                          <a:effectLst/>
                          <a:latin typeface="+mn-lt"/>
                        </a:rPr>
                        <a:t>3.741</a:t>
                      </a:r>
                    </a:p>
                  </a:txBody>
                  <a:tcPr marL="9525" marR="9525" marT="9525" marB="0" anchor="b"/>
                </a:tc>
                <a:extLst>
                  <a:ext uri="{0D108BD9-81ED-4DB2-BD59-A6C34878D82A}">
                    <a16:rowId xmlns:a16="http://schemas.microsoft.com/office/drawing/2014/main" val="10008"/>
                  </a:ext>
                </a:extLst>
              </a:tr>
              <a:tr h="370840">
                <a:tc>
                  <a:txBody>
                    <a:bodyPr/>
                    <a:lstStyle/>
                    <a:p>
                      <a:pPr algn="l" fontAlgn="b"/>
                      <a:r>
                        <a:rPr lang="en-US" sz="1800" b="0" i="0" u="none" strike="noStrike">
                          <a:solidFill>
                            <a:srgbClr val="000000"/>
                          </a:solidFill>
                          <a:effectLst/>
                          <a:latin typeface="+mn-lt"/>
                        </a:rPr>
                        <a:t>Finland</a:t>
                      </a:r>
                    </a:p>
                  </a:txBody>
                  <a:tcPr marL="9525" marR="9525" marT="9525" marB="0" anchor="b"/>
                </a:tc>
                <a:tc>
                  <a:txBody>
                    <a:bodyPr/>
                    <a:lstStyle/>
                    <a:p>
                      <a:pPr algn="r" fontAlgn="b"/>
                      <a:r>
                        <a:rPr lang="en-US" sz="1800" b="0" i="0" u="none" strike="noStrike" dirty="0">
                          <a:solidFill>
                            <a:srgbClr val="000000"/>
                          </a:solidFill>
                          <a:effectLst/>
                          <a:latin typeface="+mn-lt"/>
                        </a:rPr>
                        <a:t>2.988</a:t>
                      </a:r>
                    </a:p>
                  </a:txBody>
                  <a:tcPr marL="9525" marR="9525" marT="9525" marB="0" anchor="b"/>
                </a:tc>
                <a:extLst>
                  <a:ext uri="{0D108BD9-81ED-4DB2-BD59-A6C34878D82A}">
                    <a16:rowId xmlns:a16="http://schemas.microsoft.com/office/drawing/2014/main" val="10009"/>
                  </a:ext>
                </a:extLst>
              </a:tr>
              <a:tr h="370840">
                <a:tc>
                  <a:txBody>
                    <a:bodyPr/>
                    <a:lstStyle/>
                    <a:p>
                      <a:pPr algn="l" fontAlgn="b"/>
                      <a:r>
                        <a:rPr lang="en-US" sz="2400" b="1" i="0" u="none" strike="noStrike" dirty="0">
                          <a:solidFill>
                            <a:srgbClr val="FF0000"/>
                          </a:solidFill>
                          <a:effectLst/>
                          <a:latin typeface="+mn-lt"/>
                        </a:rPr>
                        <a:t>Greece</a:t>
                      </a:r>
                    </a:p>
                  </a:txBody>
                  <a:tcPr marL="9525" marR="9525" marT="9525" marB="0" anchor="b"/>
                </a:tc>
                <a:tc>
                  <a:txBody>
                    <a:bodyPr/>
                    <a:lstStyle/>
                    <a:p>
                      <a:pPr algn="r" fontAlgn="b"/>
                      <a:r>
                        <a:rPr lang="en-US" sz="2400" b="1" i="0" u="none" strike="noStrike" dirty="0">
                          <a:solidFill>
                            <a:srgbClr val="FF0000"/>
                          </a:solidFill>
                          <a:effectLst/>
                          <a:latin typeface="+mn-lt"/>
                        </a:rPr>
                        <a:t>2.731</a:t>
                      </a:r>
                    </a:p>
                  </a:txBody>
                  <a:tcPr marL="9525" marR="9525" marT="9525" marB="0" anchor="b"/>
                </a:tc>
                <a:extLst>
                  <a:ext uri="{0D108BD9-81ED-4DB2-BD59-A6C34878D82A}">
                    <a16:rowId xmlns:a16="http://schemas.microsoft.com/office/drawing/2014/main" val="10010"/>
                  </a:ext>
                </a:extLst>
              </a:tr>
              <a:tr h="370840">
                <a:tc>
                  <a:txBody>
                    <a:bodyPr/>
                    <a:lstStyle/>
                    <a:p>
                      <a:pPr algn="l" fontAlgn="b"/>
                      <a:r>
                        <a:rPr lang="en-US" sz="1800" b="0" i="0" u="none" strike="noStrike">
                          <a:solidFill>
                            <a:srgbClr val="000000"/>
                          </a:solidFill>
                          <a:effectLst/>
                          <a:latin typeface="+mn-lt"/>
                        </a:rPr>
                        <a:t>Romania</a:t>
                      </a:r>
                    </a:p>
                  </a:txBody>
                  <a:tcPr marL="9525" marR="9525" marT="9525" marB="0" anchor="b"/>
                </a:tc>
                <a:tc>
                  <a:txBody>
                    <a:bodyPr/>
                    <a:lstStyle/>
                    <a:p>
                      <a:pPr algn="r" fontAlgn="b"/>
                      <a:r>
                        <a:rPr lang="en-US" sz="1800" b="0" i="0" u="none" strike="noStrike" dirty="0">
                          <a:solidFill>
                            <a:srgbClr val="000000"/>
                          </a:solidFill>
                          <a:effectLst/>
                          <a:latin typeface="+mn-lt"/>
                        </a:rPr>
                        <a:t>2.358</a:t>
                      </a:r>
                    </a:p>
                  </a:txBody>
                  <a:tcPr marL="9525" marR="9525" marT="9525" marB="0" anchor="b"/>
                </a:tc>
                <a:extLst>
                  <a:ext uri="{0D108BD9-81ED-4DB2-BD59-A6C34878D82A}">
                    <a16:rowId xmlns:a16="http://schemas.microsoft.com/office/drawing/2014/main" val="10011"/>
                  </a:ext>
                </a:extLst>
              </a:tr>
              <a:tr h="370840">
                <a:tc>
                  <a:txBody>
                    <a:bodyPr/>
                    <a:lstStyle/>
                    <a:p>
                      <a:pPr algn="l" fontAlgn="b"/>
                      <a:r>
                        <a:rPr lang="en-US" sz="1800" b="0" i="0" u="none" strike="noStrike" dirty="0">
                          <a:solidFill>
                            <a:srgbClr val="000000"/>
                          </a:solidFill>
                          <a:effectLst/>
                          <a:latin typeface="+mn-lt"/>
                        </a:rPr>
                        <a:t>Portugal </a:t>
                      </a:r>
                    </a:p>
                  </a:txBody>
                  <a:tcPr marL="9525" marR="9525" marT="9525" marB="0" anchor="b"/>
                </a:tc>
                <a:tc>
                  <a:txBody>
                    <a:bodyPr/>
                    <a:lstStyle/>
                    <a:p>
                      <a:pPr algn="r" fontAlgn="b"/>
                      <a:r>
                        <a:rPr lang="en-US" sz="1800" b="0" i="0" u="none" strike="noStrike" dirty="0">
                          <a:solidFill>
                            <a:srgbClr val="000000"/>
                          </a:solidFill>
                          <a:effectLst/>
                          <a:latin typeface="+mn-lt"/>
                        </a:rPr>
                        <a:t>1.945</a:t>
                      </a:r>
                    </a:p>
                  </a:txBody>
                  <a:tcPr marL="9525" marR="9525" marT="9525" marB="0" anchor="b"/>
                </a:tc>
                <a:extLst>
                  <a:ext uri="{0D108BD9-81ED-4DB2-BD59-A6C34878D82A}">
                    <a16:rowId xmlns:a16="http://schemas.microsoft.com/office/drawing/2014/main" val="10012"/>
                  </a:ext>
                </a:extLst>
              </a:tr>
              <a:tr h="370840">
                <a:tc>
                  <a:txBody>
                    <a:bodyPr/>
                    <a:lstStyle/>
                    <a:p>
                      <a:pPr algn="l" fontAlgn="b"/>
                      <a:r>
                        <a:rPr lang="en-US" sz="1800" b="0" i="0" u="none" strike="noStrike" dirty="0">
                          <a:solidFill>
                            <a:srgbClr val="000000"/>
                          </a:solidFill>
                          <a:effectLst/>
                          <a:latin typeface="+mn-lt"/>
                        </a:rPr>
                        <a:t>Bulgaria </a:t>
                      </a:r>
                    </a:p>
                  </a:txBody>
                  <a:tcPr marL="9525" marR="9525" marT="9525" marB="0" anchor="b"/>
                </a:tc>
                <a:tc>
                  <a:txBody>
                    <a:bodyPr/>
                    <a:lstStyle/>
                    <a:p>
                      <a:pPr algn="r" fontAlgn="b"/>
                      <a:r>
                        <a:rPr lang="en-US" sz="1800" b="0" i="0" u="none" strike="noStrike" dirty="0">
                          <a:solidFill>
                            <a:srgbClr val="000000"/>
                          </a:solidFill>
                          <a:effectLst/>
                          <a:latin typeface="+mn-lt"/>
                        </a:rPr>
                        <a:t>1.885</a:t>
                      </a:r>
                    </a:p>
                  </a:txBody>
                  <a:tcPr marL="9525" marR="9525" marT="9525" marB="0" anchor="b"/>
                </a:tc>
                <a:extLst>
                  <a:ext uri="{0D108BD9-81ED-4DB2-BD59-A6C34878D82A}">
                    <a16:rowId xmlns:a16="http://schemas.microsoft.com/office/drawing/2014/main" val="10013"/>
                  </a:ext>
                </a:extLst>
              </a:tr>
            </a:tbl>
          </a:graphicData>
        </a:graphic>
      </p:graphicFrame>
      <p:sp>
        <p:nvSpPr>
          <p:cNvPr id="4" name="Down Arrow 3"/>
          <p:cNvSpPr/>
          <p:nvPr/>
        </p:nvSpPr>
        <p:spPr>
          <a:xfrm>
            <a:off x="10049149" y="990472"/>
            <a:ext cx="288032" cy="4968552"/>
          </a:xfrm>
          <a:prstGeom prst="downArrow">
            <a:avLst/>
          </a:prstGeom>
          <a:pattFill prst="pct60">
            <a:fgClr>
              <a:schemeClr val="accent1"/>
            </a:fgClr>
            <a:bgClr>
              <a:schemeClr val="bg1"/>
            </a:bgClr>
          </a:pattFill>
          <a:ln>
            <a:solidFill>
              <a:schemeClr val="tx1"/>
            </a:solidFill>
          </a:ln>
        </p:spPr>
        <p:txBody>
          <a:bodyPr vert="horz" wrap="square" lIns="91440" tIns="45720" rIns="91440" bIns="45720" numCol="1" rtlCol="0" anchor="t" anchorCtr="0" compatLnSpc="1">
            <a:prstTxWarp prst="textNoShape">
              <a:avLst/>
            </a:prstTxWarp>
            <a:spAutoFit/>
          </a:bodyPr>
          <a:lstStyle/>
          <a:p>
            <a:pPr eaLnBrk="0" fontAlgn="base" hangingPunct="0">
              <a:spcBef>
                <a:spcPct val="50000"/>
              </a:spcBef>
              <a:spcAft>
                <a:spcPct val="0"/>
              </a:spcAft>
            </a:pPr>
            <a:endParaRPr lang="en-US">
              <a:solidFill>
                <a:srgbClr val="000000"/>
              </a:solidFill>
            </a:endParaRPr>
          </a:p>
        </p:txBody>
      </p:sp>
      <p:pic>
        <p:nvPicPr>
          <p:cNvPr id="2050" name="Picture 2" descr="Map of All Studies on ClinicalTrials.gov"/>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343" y="658076"/>
            <a:ext cx="5616625" cy="613440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19335" y="6237312"/>
            <a:ext cx="3196709" cy="400110"/>
          </a:xfrm>
          <a:prstGeom prst="rect">
            <a:avLst/>
          </a:prstGeom>
        </p:spPr>
        <p:txBody>
          <a:bodyPr wrap="none">
            <a:spAutoFit/>
          </a:bodyPr>
          <a:lstStyle/>
          <a:p>
            <a:pPr eaLnBrk="0" fontAlgn="base" hangingPunct="0">
              <a:spcBef>
                <a:spcPct val="50000"/>
              </a:spcBef>
              <a:spcAft>
                <a:spcPct val="0"/>
              </a:spcAft>
            </a:pPr>
            <a:r>
              <a:rPr lang="en-US" sz="2000" b="1" dirty="0">
                <a:solidFill>
                  <a:srgbClr val="002060"/>
                </a:solidFill>
              </a:rPr>
              <a:t>90</a:t>
            </a:r>
            <a:r>
              <a:rPr lang="el-GR" sz="2000" b="1" dirty="0">
                <a:solidFill>
                  <a:srgbClr val="002060"/>
                </a:solidFill>
              </a:rPr>
              <a:t>.</a:t>
            </a:r>
            <a:r>
              <a:rPr lang="en-US" sz="2000" b="1" dirty="0">
                <a:solidFill>
                  <a:srgbClr val="002060"/>
                </a:solidFill>
              </a:rPr>
              <a:t>111 registered studies</a:t>
            </a:r>
          </a:p>
        </p:txBody>
      </p:sp>
    </p:spTree>
    <p:extLst>
      <p:ext uri="{BB962C8B-B14F-4D97-AF65-F5344CB8AC3E}">
        <p14:creationId xmlns:p14="http://schemas.microsoft.com/office/powerpoint/2010/main" val="38905883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Νοσοκομεία και Κλινική Έρευνα στην Ελλάδα</a:t>
            </a:r>
            <a:endParaRPr lang="en-US" dirty="0"/>
          </a:p>
        </p:txBody>
      </p:sp>
      <p:graphicFrame>
        <p:nvGraphicFramePr>
          <p:cNvPr id="4" name="Content Placeholder 3"/>
          <p:cNvGraphicFramePr>
            <a:graphicFrameLocks noGrp="1"/>
          </p:cNvGraphicFramePr>
          <p:nvPr>
            <p:ph idx="1"/>
          </p:nvPr>
        </p:nvGraphicFramePr>
        <p:xfrm>
          <a:off x="530225" y="1806575"/>
          <a:ext cx="9670231" cy="4214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91343" y="6540731"/>
            <a:ext cx="9520555" cy="307777"/>
          </a:xfrm>
          <a:prstGeom prst="rect">
            <a:avLst/>
          </a:prstGeom>
          <a:noFill/>
        </p:spPr>
        <p:txBody>
          <a:bodyPr wrap="none" rtlCol="0">
            <a:spAutoFit/>
          </a:bodyPr>
          <a:lstStyle/>
          <a:p>
            <a:pPr eaLnBrk="0" fontAlgn="base" hangingPunct="0">
              <a:spcBef>
                <a:spcPct val="50000"/>
              </a:spcBef>
              <a:spcAft>
                <a:spcPct val="0"/>
              </a:spcAft>
            </a:pPr>
            <a:r>
              <a:rPr lang="en-US" sz="1400" dirty="0">
                <a:solidFill>
                  <a:srgbClr val="000000"/>
                </a:solidFill>
              </a:rPr>
              <a:t>Source: </a:t>
            </a:r>
            <a:r>
              <a:rPr lang="el-GR" sz="1400" dirty="0">
                <a:solidFill>
                  <a:srgbClr val="000000"/>
                </a:solidFill>
              </a:rPr>
              <a:t>ΣΦΕΕ Ανάλυση Στοιχείων (2015-2017) από 14 Φαρμ. Επιχειρήσεις με σημαντική δραστηριότητα στην Κλινική Έρευνα</a:t>
            </a:r>
            <a:endParaRPr lang="en-US" sz="1400" dirty="0">
              <a:solidFill>
                <a:srgbClr val="000000"/>
              </a:solidFill>
            </a:endParaRPr>
          </a:p>
        </p:txBody>
      </p:sp>
      <p:pic>
        <p:nvPicPr>
          <p:cNvPr id="1024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86478" y="5517232"/>
            <a:ext cx="1913709" cy="1331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10097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Ποια κριτήρια καθορίζουν την επιλογή μιας χώρας</a:t>
            </a:r>
            <a:endParaRPr lang="en-US" dirty="0"/>
          </a:p>
        </p:txBody>
      </p:sp>
      <p:graphicFrame>
        <p:nvGraphicFramePr>
          <p:cNvPr id="4" name="Content Placeholder 3"/>
          <p:cNvGraphicFramePr>
            <a:graphicFrameLocks noGrp="1"/>
          </p:cNvGraphicFramePr>
          <p:nvPr>
            <p:ph idx="1"/>
          </p:nvPr>
        </p:nvGraphicFramePr>
        <p:xfrm>
          <a:off x="530225" y="1806575"/>
          <a:ext cx="11137900" cy="4471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6980FED1-95ED-4184-99CA-AA1A4C27349F}"/>
              </a:ext>
            </a:extLst>
          </p:cNvPr>
          <p:cNvSpPr txBox="1"/>
          <p:nvPr/>
        </p:nvSpPr>
        <p:spPr>
          <a:xfrm>
            <a:off x="9579429" y="272143"/>
            <a:ext cx="2471057" cy="631371"/>
          </a:xfrm>
          <a:prstGeom prst="rect">
            <a:avLst/>
          </a:prstGeom>
          <a:solidFill>
            <a:schemeClr val="bg1"/>
          </a:solidFill>
        </p:spPr>
        <p:txBody>
          <a:bodyPr wrap="square" rtlCol="0">
            <a:spAutoFit/>
          </a:bodyPr>
          <a:lstStyle/>
          <a:p>
            <a:endParaRPr lang="el-GR" dirty="0"/>
          </a:p>
        </p:txBody>
      </p:sp>
    </p:spTree>
    <p:extLst>
      <p:ext uri="{BB962C8B-B14F-4D97-AF65-F5344CB8AC3E}">
        <p14:creationId xmlns:p14="http://schemas.microsoft.com/office/powerpoint/2010/main" val="19375193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6EB47CA9-178D-46EC-98FD-0DF48631503E}"/>
              </a:ext>
            </a:extLst>
          </p:cNvPr>
          <p:cNvSpPr/>
          <p:nvPr/>
        </p:nvSpPr>
        <p:spPr>
          <a:xfrm>
            <a:off x="3007840" y="1243626"/>
            <a:ext cx="2621088" cy="1106297"/>
          </a:xfrm>
          <a:custGeom>
            <a:avLst/>
            <a:gdLst>
              <a:gd name="connsiteX0" fmla="*/ 0 w 2074308"/>
              <a:gd name="connsiteY0" fmla="*/ 0 h 829723"/>
              <a:gd name="connsiteX1" fmla="*/ 1659447 w 2074308"/>
              <a:gd name="connsiteY1" fmla="*/ 0 h 829723"/>
              <a:gd name="connsiteX2" fmla="*/ 2074308 w 2074308"/>
              <a:gd name="connsiteY2" fmla="*/ 414862 h 829723"/>
              <a:gd name="connsiteX3" fmla="*/ 1659447 w 2074308"/>
              <a:gd name="connsiteY3" fmla="*/ 829723 h 829723"/>
              <a:gd name="connsiteX4" fmla="*/ 0 w 2074308"/>
              <a:gd name="connsiteY4" fmla="*/ 829723 h 829723"/>
              <a:gd name="connsiteX5" fmla="*/ 414862 w 2074308"/>
              <a:gd name="connsiteY5" fmla="*/ 414862 h 829723"/>
              <a:gd name="connsiteX6" fmla="*/ 0 w 2074308"/>
              <a:gd name="connsiteY6" fmla="*/ 0 h 829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4308" h="829723">
                <a:moveTo>
                  <a:pt x="0" y="0"/>
                </a:moveTo>
                <a:lnTo>
                  <a:pt x="1659447" y="0"/>
                </a:lnTo>
                <a:lnTo>
                  <a:pt x="2074308" y="414862"/>
                </a:lnTo>
                <a:lnTo>
                  <a:pt x="1659447" y="829723"/>
                </a:lnTo>
                <a:lnTo>
                  <a:pt x="0" y="829723"/>
                </a:lnTo>
                <a:lnTo>
                  <a:pt x="414862" y="414862"/>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76828" tIns="11853" rIns="553121" bIns="11853" numCol="1" spcCol="1693" anchor="ctr" anchorCtr="0">
            <a:noAutofit/>
          </a:bodyPr>
          <a:lstStyle/>
          <a:p>
            <a:pPr algn="ctr" defTabSz="829693">
              <a:lnSpc>
                <a:spcPct val="90000"/>
              </a:lnSpc>
              <a:spcBef>
                <a:spcPct val="0"/>
              </a:spcBef>
              <a:spcAft>
                <a:spcPct val="35000"/>
              </a:spcAft>
            </a:pPr>
            <a:r>
              <a:rPr lang="en-US" sz="1900" dirty="0">
                <a:solidFill>
                  <a:srgbClr val="FFFFFF"/>
                </a:solidFill>
              </a:rPr>
              <a:t>Institution’s Scientific Board</a:t>
            </a:r>
          </a:p>
        </p:txBody>
      </p:sp>
      <p:sp>
        <p:nvSpPr>
          <p:cNvPr id="19" name="Freeform: Shape 18">
            <a:extLst>
              <a:ext uri="{FF2B5EF4-FFF2-40B4-BE49-F238E27FC236}">
                <a16:creationId xmlns:a16="http://schemas.microsoft.com/office/drawing/2014/main" id="{C7E48E37-85FA-462D-B087-3AFC3148956E}"/>
              </a:ext>
            </a:extLst>
          </p:cNvPr>
          <p:cNvSpPr/>
          <p:nvPr/>
        </p:nvSpPr>
        <p:spPr>
          <a:xfrm>
            <a:off x="3006535" y="2398289"/>
            <a:ext cx="2621088" cy="1106297"/>
          </a:xfrm>
          <a:custGeom>
            <a:avLst/>
            <a:gdLst>
              <a:gd name="connsiteX0" fmla="*/ 0 w 2074308"/>
              <a:gd name="connsiteY0" fmla="*/ 0 h 829723"/>
              <a:gd name="connsiteX1" fmla="*/ 1659447 w 2074308"/>
              <a:gd name="connsiteY1" fmla="*/ 0 h 829723"/>
              <a:gd name="connsiteX2" fmla="*/ 2074308 w 2074308"/>
              <a:gd name="connsiteY2" fmla="*/ 414862 h 829723"/>
              <a:gd name="connsiteX3" fmla="*/ 1659447 w 2074308"/>
              <a:gd name="connsiteY3" fmla="*/ 829723 h 829723"/>
              <a:gd name="connsiteX4" fmla="*/ 0 w 2074308"/>
              <a:gd name="connsiteY4" fmla="*/ 829723 h 829723"/>
              <a:gd name="connsiteX5" fmla="*/ 414862 w 2074308"/>
              <a:gd name="connsiteY5" fmla="*/ 414862 h 829723"/>
              <a:gd name="connsiteX6" fmla="*/ 0 w 2074308"/>
              <a:gd name="connsiteY6" fmla="*/ 0 h 829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4308" h="829723">
                <a:moveTo>
                  <a:pt x="0" y="0"/>
                </a:moveTo>
                <a:lnTo>
                  <a:pt x="1659447" y="0"/>
                </a:lnTo>
                <a:lnTo>
                  <a:pt x="2074308" y="414862"/>
                </a:lnTo>
                <a:lnTo>
                  <a:pt x="1659447" y="829723"/>
                </a:lnTo>
                <a:lnTo>
                  <a:pt x="0" y="829723"/>
                </a:lnTo>
                <a:lnTo>
                  <a:pt x="414862" y="414862"/>
                </a:lnTo>
                <a:lnTo>
                  <a:pt x="0" y="0"/>
                </a:lnTo>
                <a:close/>
              </a:path>
            </a:pathLst>
          </a:custGeom>
        </p:spPr>
        <p:style>
          <a:lnRef idx="2">
            <a:schemeClr val="lt1">
              <a:hueOff val="0"/>
              <a:satOff val="0"/>
              <a:lumOff val="0"/>
              <a:alphaOff val="0"/>
            </a:schemeClr>
          </a:lnRef>
          <a:fillRef idx="1">
            <a:schemeClr val="accent3">
              <a:hueOff val="-680259"/>
              <a:satOff val="-5523"/>
              <a:lumOff val="-6405"/>
              <a:alphaOff val="0"/>
            </a:schemeClr>
          </a:fillRef>
          <a:effectRef idx="0">
            <a:schemeClr val="accent3">
              <a:hueOff val="-680259"/>
              <a:satOff val="-5523"/>
              <a:lumOff val="-6405"/>
              <a:alphaOff val="0"/>
            </a:schemeClr>
          </a:effectRef>
          <a:fontRef idx="minor">
            <a:schemeClr val="lt1"/>
          </a:fontRef>
        </p:style>
        <p:txBody>
          <a:bodyPr spcFirstLastPara="0" vert="horz" wrap="square" lIns="576828" tIns="11853" rIns="553121" bIns="11853" numCol="1" spcCol="1693" anchor="ctr" anchorCtr="0">
            <a:noAutofit/>
          </a:bodyPr>
          <a:lstStyle/>
          <a:p>
            <a:pPr algn="ctr" defTabSz="829693">
              <a:lnSpc>
                <a:spcPct val="90000"/>
              </a:lnSpc>
              <a:spcBef>
                <a:spcPct val="0"/>
              </a:spcBef>
              <a:spcAft>
                <a:spcPct val="35000"/>
              </a:spcAft>
            </a:pPr>
            <a:r>
              <a:rPr lang="en-US" sz="1900" dirty="0">
                <a:solidFill>
                  <a:srgbClr val="FFFFFF"/>
                </a:solidFill>
              </a:rPr>
              <a:t>Institution’s Governing Board </a:t>
            </a:r>
          </a:p>
        </p:txBody>
      </p:sp>
      <p:sp>
        <p:nvSpPr>
          <p:cNvPr id="20" name="Freeform: Shape 19">
            <a:extLst>
              <a:ext uri="{FF2B5EF4-FFF2-40B4-BE49-F238E27FC236}">
                <a16:creationId xmlns:a16="http://schemas.microsoft.com/office/drawing/2014/main" id="{FD646E20-C8EB-4AC7-999D-81B6277875EB}"/>
              </a:ext>
            </a:extLst>
          </p:cNvPr>
          <p:cNvSpPr/>
          <p:nvPr/>
        </p:nvSpPr>
        <p:spPr>
          <a:xfrm>
            <a:off x="5286809" y="2492321"/>
            <a:ext cx="2175504" cy="918227"/>
          </a:xfrm>
          <a:custGeom>
            <a:avLst/>
            <a:gdLst>
              <a:gd name="connsiteX0" fmla="*/ 0 w 1721676"/>
              <a:gd name="connsiteY0" fmla="*/ 0 h 688670"/>
              <a:gd name="connsiteX1" fmla="*/ 1377341 w 1721676"/>
              <a:gd name="connsiteY1" fmla="*/ 0 h 688670"/>
              <a:gd name="connsiteX2" fmla="*/ 1721676 w 1721676"/>
              <a:gd name="connsiteY2" fmla="*/ 344335 h 688670"/>
              <a:gd name="connsiteX3" fmla="*/ 1377341 w 1721676"/>
              <a:gd name="connsiteY3" fmla="*/ 688670 h 688670"/>
              <a:gd name="connsiteX4" fmla="*/ 0 w 1721676"/>
              <a:gd name="connsiteY4" fmla="*/ 688670 h 688670"/>
              <a:gd name="connsiteX5" fmla="*/ 344335 w 1721676"/>
              <a:gd name="connsiteY5" fmla="*/ 344335 h 688670"/>
              <a:gd name="connsiteX6" fmla="*/ 0 w 1721676"/>
              <a:gd name="connsiteY6" fmla="*/ 0 h 688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1676" h="688670">
                <a:moveTo>
                  <a:pt x="0" y="0"/>
                </a:moveTo>
                <a:lnTo>
                  <a:pt x="1377341" y="0"/>
                </a:lnTo>
                <a:lnTo>
                  <a:pt x="1721676" y="344335"/>
                </a:lnTo>
                <a:lnTo>
                  <a:pt x="1377341" y="688670"/>
                </a:lnTo>
                <a:lnTo>
                  <a:pt x="0" y="688670"/>
                </a:lnTo>
                <a:lnTo>
                  <a:pt x="344335" y="344335"/>
                </a:lnTo>
                <a:lnTo>
                  <a:pt x="0" y="0"/>
                </a:ln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39989" tIns="8466" rIns="95996" bIns="8466" numCol="1" spcCol="1693" anchor="ctr" anchorCtr="0">
            <a:noAutofit/>
          </a:bodyPr>
          <a:lstStyle/>
          <a:p>
            <a:pPr algn="ctr" defTabSz="592637">
              <a:lnSpc>
                <a:spcPct val="90000"/>
              </a:lnSpc>
              <a:spcBef>
                <a:spcPct val="0"/>
              </a:spcBef>
              <a:spcAft>
                <a:spcPct val="35000"/>
              </a:spcAft>
            </a:pPr>
            <a:r>
              <a:rPr lang="en-US" sz="1300" dirty="0">
                <a:solidFill>
                  <a:srgbClr val="000000">
                    <a:hueOff val="0"/>
                    <a:satOff val="0"/>
                    <a:lumOff val="0"/>
                    <a:alphaOff val="0"/>
                  </a:srgbClr>
                </a:solidFill>
              </a:rPr>
              <a:t> The submission</a:t>
            </a:r>
            <a:br>
              <a:rPr lang="en-US" sz="1300" dirty="0">
                <a:solidFill>
                  <a:srgbClr val="000000">
                    <a:hueOff val="0"/>
                    <a:satOff val="0"/>
                    <a:lumOff val="0"/>
                    <a:alphaOff val="0"/>
                  </a:srgbClr>
                </a:solidFill>
              </a:rPr>
            </a:br>
            <a:r>
              <a:rPr lang="en-US" sz="1300" dirty="0">
                <a:solidFill>
                  <a:srgbClr val="000000">
                    <a:hueOff val="0"/>
                    <a:satOff val="0"/>
                    <a:lumOff val="0"/>
                    <a:alphaOff val="0"/>
                  </a:srgbClr>
                </a:solidFill>
              </a:rPr>
              <a:t>must include the financial contracts</a:t>
            </a:r>
          </a:p>
        </p:txBody>
      </p:sp>
      <p:sp>
        <p:nvSpPr>
          <p:cNvPr id="21" name="Freeform: Shape 20">
            <a:extLst>
              <a:ext uri="{FF2B5EF4-FFF2-40B4-BE49-F238E27FC236}">
                <a16:creationId xmlns:a16="http://schemas.microsoft.com/office/drawing/2014/main" id="{E090FEEC-11AF-48D0-9A1A-0D9D5FB32E1E}"/>
              </a:ext>
            </a:extLst>
          </p:cNvPr>
          <p:cNvSpPr/>
          <p:nvPr/>
        </p:nvSpPr>
        <p:spPr>
          <a:xfrm>
            <a:off x="3007840" y="3552952"/>
            <a:ext cx="2621088" cy="1106297"/>
          </a:xfrm>
          <a:custGeom>
            <a:avLst/>
            <a:gdLst>
              <a:gd name="connsiteX0" fmla="*/ 0 w 2074308"/>
              <a:gd name="connsiteY0" fmla="*/ 0 h 829723"/>
              <a:gd name="connsiteX1" fmla="*/ 1659447 w 2074308"/>
              <a:gd name="connsiteY1" fmla="*/ 0 h 829723"/>
              <a:gd name="connsiteX2" fmla="*/ 2074308 w 2074308"/>
              <a:gd name="connsiteY2" fmla="*/ 414862 h 829723"/>
              <a:gd name="connsiteX3" fmla="*/ 1659447 w 2074308"/>
              <a:gd name="connsiteY3" fmla="*/ 829723 h 829723"/>
              <a:gd name="connsiteX4" fmla="*/ 0 w 2074308"/>
              <a:gd name="connsiteY4" fmla="*/ 829723 h 829723"/>
              <a:gd name="connsiteX5" fmla="*/ 414862 w 2074308"/>
              <a:gd name="connsiteY5" fmla="*/ 414862 h 829723"/>
              <a:gd name="connsiteX6" fmla="*/ 0 w 2074308"/>
              <a:gd name="connsiteY6" fmla="*/ 0 h 829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4308" h="829723">
                <a:moveTo>
                  <a:pt x="0" y="0"/>
                </a:moveTo>
                <a:lnTo>
                  <a:pt x="1659447" y="0"/>
                </a:lnTo>
                <a:lnTo>
                  <a:pt x="2074308" y="414862"/>
                </a:lnTo>
                <a:lnTo>
                  <a:pt x="1659447" y="829723"/>
                </a:lnTo>
                <a:lnTo>
                  <a:pt x="0" y="829723"/>
                </a:lnTo>
                <a:lnTo>
                  <a:pt x="414862" y="414862"/>
                </a:lnTo>
                <a:lnTo>
                  <a:pt x="0" y="0"/>
                </a:lnTo>
                <a:close/>
              </a:path>
            </a:pathLst>
          </a:custGeom>
        </p:spPr>
        <p:style>
          <a:lnRef idx="2">
            <a:schemeClr val="lt1">
              <a:hueOff val="0"/>
              <a:satOff val="0"/>
              <a:lumOff val="0"/>
              <a:alphaOff val="0"/>
            </a:schemeClr>
          </a:lnRef>
          <a:fillRef idx="1">
            <a:schemeClr val="accent3">
              <a:hueOff val="-1360519"/>
              <a:satOff val="-11047"/>
              <a:lumOff val="-12810"/>
              <a:alphaOff val="0"/>
            </a:schemeClr>
          </a:fillRef>
          <a:effectRef idx="0">
            <a:schemeClr val="accent3">
              <a:hueOff val="-1360519"/>
              <a:satOff val="-11047"/>
              <a:lumOff val="-12810"/>
              <a:alphaOff val="0"/>
            </a:schemeClr>
          </a:effectRef>
          <a:fontRef idx="minor">
            <a:schemeClr val="lt1"/>
          </a:fontRef>
        </p:style>
        <p:txBody>
          <a:bodyPr spcFirstLastPara="0" vert="horz" wrap="square" lIns="576828" tIns="11853" rIns="553121" bIns="11853" numCol="1" spcCol="1693" anchor="ctr" anchorCtr="0">
            <a:noAutofit/>
          </a:bodyPr>
          <a:lstStyle/>
          <a:p>
            <a:pPr algn="ctr" defTabSz="829693">
              <a:lnSpc>
                <a:spcPct val="90000"/>
              </a:lnSpc>
              <a:spcBef>
                <a:spcPct val="0"/>
              </a:spcBef>
              <a:spcAft>
                <a:spcPct val="35000"/>
              </a:spcAft>
            </a:pPr>
            <a:r>
              <a:rPr lang="en-US" sz="1900" dirty="0">
                <a:solidFill>
                  <a:srgbClr val="FFFFFF"/>
                </a:solidFill>
              </a:rPr>
              <a:t>National Organization of Medicines</a:t>
            </a:r>
          </a:p>
        </p:txBody>
      </p:sp>
      <p:sp>
        <p:nvSpPr>
          <p:cNvPr id="22" name="Freeform: Shape 21">
            <a:extLst>
              <a:ext uri="{FF2B5EF4-FFF2-40B4-BE49-F238E27FC236}">
                <a16:creationId xmlns:a16="http://schemas.microsoft.com/office/drawing/2014/main" id="{CC292DA7-3749-465E-9676-BD2852626E78}"/>
              </a:ext>
            </a:extLst>
          </p:cNvPr>
          <p:cNvSpPr/>
          <p:nvPr/>
        </p:nvSpPr>
        <p:spPr>
          <a:xfrm>
            <a:off x="3007840" y="4707616"/>
            <a:ext cx="2621088" cy="1106297"/>
          </a:xfrm>
          <a:custGeom>
            <a:avLst/>
            <a:gdLst>
              <a:gd name="connsiteX0" fmla="*/ 0 w 2074308"/>
              <a:gd name="connsiteY0" fmla="*/ 0 h 829723"/>
              <a:gd name="connsiteX1" fmla="*/ 1659447 w 2074308"/>
              <a:gd name="connsiteY1" fmla="*/ 0 h 829723"/>
              <a:gd name="connsiteX2" fmla="*/ 2074308 w 2074308"/>
              <a:gd name="connsiteY2" fmla="*/ 414862 h 829723"/>
              <a:gd name="connsiteX3" fmla="*/ 1659447 w 2074308"/>
              <a:gd name="connsiteY3" fmla="*/ 829723 h 829723"/>
              <a:gd name="connsiteX4" fmla="*/ 0 w 2074308"/>
              <a:gd name="connsiteY4" fmla="*/ 829723 h 829723"/>
              <a:gd name="connsiteX5" fmla="*/ 414862 w 2074308"/>
              <a:gd name="connsiteY5" fmla="*/ 414862 h 829723"/>
              <a:gd name="connsiteX6" fmla="*/ 0 w 2074308"/>
              <a:gd name="connsiteY6" fmla="*/ 0 h 829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4308" h="829723">
                <a:moveTo>
                  <a:pt x="0" y="0"/>
                </a:moveTo>
                <a:lnTo>
                  <a:pt x="1659447" y="0"/>
                </a:lnTo>
                <a:lnTo>
                  <a:pt x="2074308" y="414862"/>
                </a:lnTo>
                <a:lnTo>
                  <a:pt x="1659447" y="829723"/>
                </a:lnTo>
                <a:lnTo>
                  <a:pt x="0" y="829723"/>
                </a:lnTo>
                <a:lnTo>
                  <a:pt x="414862" y="414862"/>
                </a:lnTo>
                <a:lnTo>
                  <a:pt x="0" y="0"/>
                </a:lnTo>
                <a:close/>
              </a:path>
            </a:pathLst>
          </a:custGeom>
        </p:spPr>
        <p:style>
          <a:lnRef idx="2">
            <a:schemeClr val="lt1">
              <a:hueOff val="0"/>
              <a:satOff val="0"/>
              <a:lumOff val="0"/>
              <a:alphaOff val="0"/>
            </a:schemeClr>
          </a:lnRef>
          <a:fillRef idx="1">
            <a:schemeClr val="accent3">
              <a:hueOff val="-2040778"/>
              <a:satOff val="-16570"/>
              <a:lumOff val="-19215"/>
              <a:alphaOff val="0"/>
            </a:schemeClr>
          </a:fillRef>
          <a:effectRef idx="0">
            <a:schemeClr val="accent3">
              <a:hueOff val="-2040778"/>
              <a:satOff val="-16570"/>
              <a:lumOff val="-19215"/>
              <a:alphaOff val="0"/>
            </a:schemeClr>
          </a:effectRef>
          <a:fontRef idx="minor">
            <a:schemeClr val="lt1"/>
          </a:fontRef>
        </p:style>
        <p:txBody>
          <a:bodyPr spcFirstLastPara="0" vert="horz" wrap="square" lIns="576828" tIns="11853" rIns="553121" bIns="11853" numCol="1" spcCol="1693" anchor="ctr" anchorCtr="0">
            <a:noAutofit/>
          </a:bodyPr>
          <a:lstStyle/>
          <a:p>
            <a:pPr algn="ctr" defTabSz="829693">
              <a:lnSpc>
                <a:spcPct val="90000"/>
              </a:lnSpc>
              <a:spcBef>
                <a:spcPct val="0"/>
              </a:spcBef>
              <a:spcAft>
                <a:spcPct val="35000"/>
              </a:spcAft>
            </a:pPr>
            <a:r>
              <a:rPr lang="en-US" sz="1900" dirty="0">
                <a:solidFill>
                  <a:srgbClr val="FFFFFF"/>
                </a:solidFill>
              </a:rPr>
              <a:t>National Ethics Committee</a:t>
            </a:r>
          </a:p>
        </p:txBody>
      </p:sp>
      <p:sp>
        <p:nvSpPr>
          <p:cNvPr id="23" name="Freeform: Shape 22">
            <a:extLst>
              <a:ext uri="{FF2B5EF4-FFF2-40B4-BE49-F238E27FC236}">
                <a16:creationId xmlns:a16="http://schemas.microsoft.com/office/drawing/2014/main" id="{D3B9E373-6E41-4AA7-907E-25A46B7FFE78}"/>
              </a:ext>
            </a:extLst>
          </p:cNvPr>
          <p:cNvSpPr/>
          <p:nvPr/>
        </p:nvSpPr>
        <p:spPr>
          <a:xfrm>
            <a:off x="5286809" y="4801649"/>
            <a:ext cx="2175504" cy="918227"/>
          </a:xfrm>
          <a:custGeom>
            <a:avLst/>
            <a:gdLst>
              <a:gd name="connsiteX0" fmla="*/ 0 w 1721676"/>
              <a:gd name="connsiteY0" fmla="*/ 0 h 688670"/>
              <a:gd name="connsiteX1" fmla="*/ 1377341 w 1721676"/>
              <a:gd name="connsiteY1" fmla="*/ 0 h 688670"/>
              <a:gd name="connsiteX2" fmla="*/ 1721676 w 1721676"/>
              <a:gd name="connsiteY2" fmla="*/ 344335 h 688670"/>
              <a:gd name="connsiteX3" fmla="*/ 1377341 w 1721676"/>
              <a:gd name="connsiteY3" fmla="*/ 688670 h 688670"/>
              <a:gd name="connsiteX4" fmla="*/ 0 w 1721676"/>
              <a:gd name="connsiteY4" fmla="*/ 688670 h 688670"/>
              <a:gd name="connsiteX5" fmla="*/ 344335 w 1721676"/>
              <a:gd name="connsiteY5" fmla="*/ 344335 h 688670"/>
              <a:gd name="connsiteX6" fmla="*/ 0 w 1721676"/>
              <a:gd name="connsiteY6" fmla="*/ 0 h 688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1676" h="688670">
                <a:moveTo>
                  <a:pt x="0" y="0"/>
                </a:moveTo>
                <a:lnTo>
                  <a:pt x="1377341" y="0"/>
                </a:lnTo>
                <a:lnTo>
                  <a:pt x="1721676" y="344335"/>
                </a:lnTo>
                <a:lnTo>
                  <a:pt x="1377341" y="688670"/>
                </a:lnTo>
                <a:lnTo>
                  <a:pt x="0" y="688670"/>
                </a:lnTo>
                <a:lnTo>
                  <a:pt x="344335" y="344335"/>
                </a:lnTo>
                <a:lnTo>
                  <a:pt x="0" y="0"/>
                </a:lnTo>
                <a:close/>
              </a:path>
            </a:pathLst>
          </a:custGeom>
        </p:spPr>
        <p:style>
          <a:lnRef idx="2">
            <a:schemeClr val="accent3">
              <a:tint val="40000"/>
              <a:alpha val="90000"/>
              <a:hueOff val="-1421200"/>
              <a:satOff val="-57839"/>
              <a:lumOff val="-5687"/>
              <a:alphaOff val="0"/>
            </a:schemeClr>
          </a:lnRef>
          <a:fillRef idx="1">
            <a:schemeClr val="accent3">
              <a:tint val="40000"/>
              <a:alpha val="90000"/>
              <a:hueOff val="-1421200"/>
              <a:satOff val="-57839"/>
              <a:lumOff val="-5687"/>
              <a:alphaOff val="0"/>
            </a:schemeClr>
          </a:fillRef>
          <a:effectRef idx="0">
            <a:schemeClr val="accent3">
              <a:tint val="40000"/>
              <a:alpha val="90000"/>
              <a:hueOff val="-1421200"/>
              <a:satOff val="-57839"/>
              <a:lumOff val="-5687"/>
              <a:alphaOff val="0"/>
            </a:schemeClr>
          </a:effectRef>
          <a:fontRef idx="minor">
            <a:schemeClr val="dk1">
              <a:hueOff val="0"/>
              <a:satOff val="0"/>
              <a:lumOff val="0"/>
              <a:alphaOff val="0"/>
            </a:schemeClr>
          </a:fontRef>
        </p:style>
        <p:txBody>
          <a:bodyPr spcFirstLastPara="0" vert="horz" wrap="square" lIns="239989" tIns="8466" rIns="95996" bIns="8466" numCol="1" spcCol="1693" anchor="ctr" anchorCtr="0">
            <a:noAutofit/>
          </a:bodyPr>
          <a:lstStyle/>
          <a:p>
            <a:pPr algn="ctr" defTabSz="592637">
              <a:lnSpc>
                <a:spcPct val="90000"/>
              </a:lnSpc>
              <a:spcBef>
                <a:spcPct val="0"/>
              </a:spcBef>
              <a:spcAft>
                <a:spcPct val="35000"/>
              </a:spcAft>
            </a:pPr>
            <a:r>
              <a:rPr lang="en-US" sz="1300" dirty="0">
                <a:solidFill>
                  <a:srgbClr val="000000">
                    <a:hueOff val="0"/>
                    <a:satOff val="0"/>
                    <a:lumOff val="0"/>
                    <a:alphaOff val="0"/>
                  </a:srgbClr>
                </a:solidFill>
              </a:rPr>
              <a:t>The submission</a:t>
            </a:r>
            <a:br>
              <a:rPr lang="en-US" sz="1300" dirty="0">
                <a:solidFill>
                  <a:srgbClr val="000000">
                    <a:hueOff val="0"/>
                    <a:satOff val="0"/>
                    <a:lumOff val="0"/>
                    <a:alphaOff val="0"/>
                  </a:srgbClr>
                </a:solidFill>
              </a:rPr>
            </a:br>
            <a:r>
              <a:rPr lang="en-US" sz="1300" dirty="0">
                <a:solidFill>
                  <a:srgbClr val="000000">
                    <a:hueOff val="0"/>
                    <a:satOff val="0"/>
                    <a:lumOff val="0"/>
                    <a:alphaOff val="0"/>
                  </a:srgbClr>
                </a:solidFill>
              </a:rPr>
              <a:t>must include the financial contracts</a:t>
            </a:r>
          </a:p>
        </p:txBody>
      </p:sp>
      <p:sp>
        <p:nvSpPr>
          <p:cNvPr id="9" name="Curved Left Arrow 8"/>
          <p:cNvSpPr/>
          <p:nvPr/>
        </p:nvSpPr>
        <p:spPr>
          <a:xfrm>
            <a:off x="7566030" y="2660916"/>
            <a:ext cx="834228" cy="2976331"/>
          </a:xfrm>
          <a:prstGeom prst="curvedLeftArrow">
            <a:avLst>
              <a:gd name="adj1" fmla="val 25000"/>
              <a:gd name="adj2" fmla="val 85672"/>
              <a:gd name="adj3" fmla="val 312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9140"/>
            <a:endParaRPr lang="en-US" dirty="0">
              <a:solidFill>
                <a:srgbClr val="000000"/>
              </a:solidFill>
            </a:endParaRPr>
          </a:p>
        </p:txBody>
      </p:sp>
      <p:sp>
        <p:nvSpPr>
          <p:cNvPr id="10" name="TextBox 9"/>
          <p:cNvSpPr txBox="1"/>
          <p:nvPr/>
        </p:nvSpPr>
        <p:spPr>
          <a:xfrm>
            <a:off x="7204482" y="3358783"/>
            <a:ext cx="1364836" cy="12816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lIns="47997" tIns="60957" rIns="47997" bIns="60957" rtlCol="0" anchor="ctr" anchorCtr="0">
            <a:noAutofit/>
          </a:bodyPr>
          <a:lstStyle/>
          <a:p>
            <a:pPr algn="ctr" defTabSz="1219140"/>
            <a:r>
              <a:rPr lang="en-US" sz="1900" dirty="0">
                <a:solidFill>
                  <a:srgbClr val="FFFFFF"/>
                </a:solidFill>
              </a:rPr>
              <a:t>With the notification of submission</a:t>
            </a:r>
          </a:p>
        </p:txBody>
      </p:sp>
      <p:sp>
        <p:nvSpPr>
          <p:cNvPr id="11" name="Pentagon 10"/>
          <p:cNvSpPr/>
          <p:nvPr/>
        </p:nvSpPr>
        <p:spPr>
          <a:xfrm>
            <a:off x="8590859" y="3358783"/>
            <a:ext cx="1728792" cy="1281600"/>
          </a:xfrm>
          <a:prstGeom prst="homePlate">
            <a:avLst/>
          </a:prstGeom>
          <a:solidFill>
            <a:srgbClr val="002060"/>
          </a:solidFill>
          <a:ln>
            <a:noFill/>
          </a:ln>
          <a:effectLst/>
        </p:spPr>
        <p:style>
          <a:lnRef idx="0">
            <a:scrgbClr r="0" g="0" b="0"/>
          </a:lnRef>
          <a:fillRef idx="0">
            <a:scrgbClr r="0" g="0" b="0"/>
          </a:fillRef>
          <a:effectRef idx="0">
            <a:scrgbClr r="0" g="0" b="0"/>
          </a:effectRef>
          <a:fontRef idx="minor">
            <a:schemeClr val="lt1"/>
          </a:fontRef>
        </p:style>
        <p:txBody>
          <a:bodyPr wrap="none" lIns="47997" tIns="0" rIns="47997" bIns="0" rtlCol="0" anchor="ctr"/>
          <a:lstStyle/>
          <a:p>
            <a:pPr defTabSz="1219140"/>
            <a:r>
              <a:rPr lang="en-US" sz="1900" dirty="0">
                <a:solidFill>
                  <a:srgbClr val="FFFFFF"/>
                </a:solidFill>
              </a:rPr>
              <a:t>Upon</a:t>
            </a:r>
            <a:br>
              <a:rPr lang="en-US" sz="1900" dirty="0">
                <a:solidFill>
                  <a:srgbClr val="FFFFFF"/>
                </a:solidFill>
              </a:rPr>
            </a:br>
            <a:r>
              <a:rPr lang="en-US" sz="1900" dirty="0">
                <a:solidFill>
                  <a:srgbClr val="FFFFFF"/>
                </a:solidFill>
              </a:rPr>
              <a:t>approvals</a:t>
            </a:r>
          </a:p>
        </p:txBody>
      </p:sp>
      <p:sp>
        <p:nvSpPr>
          <p:cNvPr id="12" name="TextBox 11"/>
          <p:cNvSpPr txBox="1"/>
          <p:nvPr/>
        </p:nvSpPr>
        <p:spPr>
          <a:xfrm>
            <a:off x="10341197" y="3360112"/>
            <a:ext cx="1245439" cy="1280273"/>
          </a:xfrm>
          <a:prstGeom prst="rect">
            <a:avLst/>
          </a:prstGeom>
          <a:solidFill>
            <a:schemeClr val="accent3"/>
          </a:solidFill>
          <a:ln>
            <a:noFill/>
          </a:ln>
          <a:effectLst/>
        </p:spPr>
        <p:style>
          <a:lnRef idx="0">
            <a:scrgbClr r="0" g="0" b="0"/>
          </a:lnRef>
          <a:fillRef idx="0">
            <a:scrgbClr r="0" g="0" b="0"/>
          </a:fillRef>
          <a:effectRef idx="0">
            <a:scrgbClr r="0" g="0" b="0"/>
          </a:effectRef>
          <a:fontRef idx="minor">
            <a:schemeClr val="lt1"/>
          </a:fontRef>
        </p:style>
        <p:txBody>
          <a:bodyPr wrap="square" lIns="47997" tIns="60957" rIns="47997" bIns="60957" rtlCol="0" anchor="ctr" anchorCtr="0">
            <a:noAutofit/>
          </a:bodyPr>
          <a:lstStyle/>
          <a:p>
            <a:pPr algn="ctr" defTabSz="1219140"/>
            <a:r>
              <a:rPr lang="en-US" sz="1900" dirty="0">
                <a:solidFill>
                  <a:srgbClr val="FFFFFF"/>
                </a:solidFill>
              </a:rPr>
              <a:t>Ready to Initiate </a:t>
            </a:r>
          </a:p>
        </p:txBody>
      </p:sp>
      <p:sp>
        <p:nvSpPr>
          <p:cNvPr id="17" name="16 - TextBox"/>
          <p:cNvSpPr txBox="1"/>
          <p:nvPr/>
        </p:nvSpPr>
        <p:spPr>
          <a:xfrm>
            <a:off x="605365" y="403413"/>
            <a:ext cx="10981271" cy="484093"/>
          </a:xfrm>
          <a:prstGeom prst="rect">
            <a:avLst/>
          </a:prstGeom>
          <a:solidFill>
            <a:srgbClr val="002060"/>
          </a:solidFill>
          <a:ln>
            <a:solidFill>
              <a:schemeClr val="accent1"/>
            </a:solidFill>
          </a:ln>
        </p:spPr>
        <p:txBody>
          <a:bodyPr wrap="square" lIns="0" tIns="60957" rIns="0" bIns="60957" rtlCol="0" anchor="ctr" anchorCtr="0">
            <a:noAutofit/>
          </a:bodyPr>
          <a:lstStyle/>
          <a:p>
            <a:pPr algn="ctr" defTabSz="1219140"/>
            <a:r>
              <a:rPr lang="en-US" sz="2100" dirty="0">
                <a:solidFill>
                  <a:srgbClr val="FFFFFF"/>
                </a:solidFill>
              </a:rPr>
              <a:t>Planning submission in PRIVATE SECTOR</a:t>
            </a:r>
          </a:p>
        </p:txBody>
      </p:sp>
      <p:sp>
        <p:nvSpPr>
          <p:cNvPr id="6" name="Callout: Down Arrow 5">
            <a:extLst>
              <a:ext uri="{FF2B5EF4-FFF2-40B4-BE49-F238E27FC236}">
                <a16:creationId xmlns:a16="http://schemas.microsoft.com/office/drawing/2014/main" id="{1CC0C393-C1B6-470F-AA1C-E501966786AB}"/>
              </a:ext>
            </a:extLst>
          </p:cNvPr>
          <p:cNvSpPr/>
          <p:nvPr/>
        </p:nvSpPr>
        <p:spPr>
          <a:xfrm>
            <a:off x="605365" y="1203229"/>
            <a:ext cx="1728792" cy="1440160"/>
          </a:xfrm>
          <a:prstGeom prst="downArrowCallo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9140"/>
            <a:r>
              <a:rPr lang="en-US" sz="2100" dirty="0">
                <a:solidFill>
                  <a:srgbClr val="FFFFFF"/>
                </a:solidFill>
              </a:rPr>
              <a:t>Translation of FPP docs</a:t>
            </a:r>
          </a:p>
        </p:txBody>
      </p:sp>
      <p:sp>
        <p:nvSpPr>
          <p:cNvPr id="7" name="Callout: Right Arrow 6">
            <a:extLst>
              <a:ext uri="{FF2B5EF4-FFF2-40B4-BE49-F238E27FC236}">
                <a16:creationId xmlns:a16="http://schemas.microsoft.com/office/drawing/2014/main" id="{1F1EF2B0-811A-45A7-AB1E-D8E479F81093}"/>
              </a:ext>
            </a:extLst>
          </p:cNvPr>
          <p:cNvSpPr/>
          <p:nvPr/>
        </p:nvSpPr>
        <p:spPr>
          <a:xfrm>
            <a:off x="605365" y="2686603"/>
            <a:ext cx="2401848" cy="1657404"/>
          </a:xfrm>
          <a:prstGeom prst="rightArrowCallout">
            <a:avLst>
              <a:gd name="adj1" fmla="val 25000"/>
              <a:gd name="adj2" fmla="val 25000"/>
              <a:gd name="adj3" fmla="val 25000"/>
              <a:gd name="adj4" fmla="val 7495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9140"/>
            <a:r>
              <a:rPr lang="en-US" sz="1900" dirty="0">
                <a:solidFill>
                  <a:srgbClr val="FFFFFF"/>
                </a:solidFill>
              </a:rPr>
              <a:t>Full Protocol Package Docs are submitted to: </a:t>
            </a:r>
          </a:p>
        </p:txBody>
      </p:sp>
      <p:sp>
        <p:nvSpPr>
          <p:cNvPr id="24" name="23 - Ορθογώνιο"/>
          <p:cNvSpPr/>
          <p:nvPr/>
        </p:nvSpPr>
        <p:spPr>
          <a:xfrm>
            <a:off x="0" y="6185647"/>
            <a:ext cx="12192000" cy="67235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l-GR" dirty="0">
              <a:solidFill>
                <a:srgbClr val="002060"/>
              </a:solidFill>
            </a:endParaRPr>
          </a:p>
        </p:txBody>
      </p:sp>
    </p:spTree>
    <p:extLst>
      <p:ext uri="{BB962C8B-B14F-4D97-AF65-F5344CB8AC3E}">
        <p14:creationId xmlns:p14="http://schemas.microsoft.com/office/powerpoint/2010/main" val="8082752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2"/>
          </p:nvPr>
        </p:nvSpPr>
        <p:spPr>
          <a:xfrm>
            <a:off x="3846285" y="2104571"/>
            <a:ext cx="6879771" cy="4154984"/>
          </a:xfrm>
        </p:spPr>
        <p:txBody>
          <a:bodyPr wrap="square">
            <a:spAutoFit/>
          </a:bodyPr>
          <a:lstStyle/>
          <a:p>
            <a:pPr marL="0" indent="0">
              <a:spcBef>
                <a:spcPts val="400"/>
              </a:spcBef>
              <a:buNone/>
            </a:pPr>
            <a:r>
              <a:rPr lang="en-US" b="1" dirty="0">
                <a:solidFill>
                  <a:srgbClr val="FFFF00"/>
                </a:solidFill>
              </a:rPr>
              <a:t>Clinical Trial Team</a:t>
            </a:r>
          </a:p>
          <a:p>
            <a:pPr>
              <a:spcBef>
                <a:spcPts val="400"/>
              </a:spcBef>
              <a:tabLst>
                <a:tab pos="1079473" algn="l"/>
                <a:tab pos="5331751" algn="r"/>
                <a:tab pos="10972526" algn="r"/>
              </a:tabLst>
            </a:pPr>
            <a:r>
              <a:rPr lang="en-US" sz="2000" dirty="0"/>
              <a:t>CI       </a:t>
            </a:r>
            <a:r>
              <a:rPr lang="en-US" sz="2000" dirty="0" err="1"/>
              <a:t>Anogeianaki</a:t>
            </a:r>
            <a:r>
              <a:rPr lang="en-US" sz="2000" dirty="0"/>
              <a:t> Antonia :Oncologist</a:t>
            </a:r>
          </a:p>
          <a:p>
            <a:pPr>
              <a:spcBef>
                <a:spcPts val="400"/>
              </a:spcBef>
              <a:tabLst>
                <a:tab pos="1079473" algn="l"/>
                <a:tab pos="5331751" algn="r"/>
                <a:tab pos="10972526" algn="r"/>
              </a:tabLst>
            </a:pPr>
            <a:r>
              <a:rPr lang="en-US" sz="2000" dirty="0"/>
              <a:t>CI	</a:t>
            </a:r>
            <a:r>
              <a:rPr lang="en-US" sz="2000" dirty="0" err="1"/>
              <a:t>Spyridon</a:t>
            </a:r>
            <a:r>
              <a:rPr lang="en-US" sz="2000" dirty="0"/>
              <a:t> </a:t>
            </a:r>
            <a:r>
              <a:rPr lang="en-US" sz="2000" dirty="0" err="1"/>
              <a:t>Panagiotopoulos</a:t>
            </a:r>
            <a:r>
              <a:rPr lang="en-US" sz="2000" dirty="0"/>
              <a:t> :Physician</a:t>
            </a:r>
          </a:p>
          <a:p>
            <a:pPr>
              <a:spcBef>
                <a:spcPts val="400"/>
              </a:spcBef>
              <a:tabLst>
                <a:tab pos="1079473" algn="l"/>
                <a:tab pos="5331751" algn="r"/>
                <a:tab pos="10972526" algn="r"/>
              </a:tabLst>
            </a:pPr>
            <a:r>
              <a:rPr lang="en-US" sz="2000" dirty="0"/>
              <a:t>CI	</a:t>
            </a:r>
            <a:r>
              <a:rPr lang="en-US" sz="2000" dirty="0" err="1"/>
              <a:t>Evangelos</a:t>
            </a:r>
            <a:r>
              <a:rPr lang="en-US" sz="2000" dirty="0"/>
              <a:t> </a:t>
            </a:r>
            <a:r>
              <a:rPr lang="en-US" sz="2000" dirty="0" err="1"/>
              <a:t>Chartabilas</a:t>
            </a:r>
            <a:r>
              <a:rPr lang="en-US" sz="2000" dirty="0"/>
              <a:t>: Radiologist  </a:t>
            </a:r>
          </a:p>
          <a:p>
            <a:pPr>
              <a:spcBef>
                <a:spcPts val="400"/>
              </a:spcBef>
              <a:tabLst>
                <a:tab pos="1079473" algn="l"/>
                <a:tab pos="5331751" algn="r"/>
                <a:tab pos="10972526" algn="r"/>
              </a:tabLst>
            </a:pPr>
            <a:r>
              <a:rPr lang="en-US" sz="2000" dirty="0"/>
              <a:t>CI        </a:t>
            </a:r>
            <a:r>
              <a:rPr lang="en-US" sz="2000" dirty="0" err="1"/>
              <a:t>Eleni</a:t>
            </a:r>
            <a:r>
              <a:rPr lang="en-US" sz="2000" dirty="0"/>
              <a:t> </a:t>
            </a:r>
            <a:r>
              <a:rPr lang="en-US" sz="2000" dirty="0" err="1"/>
              <a:t>Georgakoudi</a:t>
            </a:r>
            <a:r>
              <a:rPr lang="en-US" sz="2000" dirty="0"/>
              <a:t>: Physician   </a:t>
            </a:r>
          </a:p>
          <a:p>
            <a:pPr>
              <a:spcBef>
                <a:spcPts val="400"/>
              </a:spcBef>
              <a:tabLst>
                <a:tab pos="1079473" algn="l"/>
                <a:tab pos="5331751" algn="r"/>
                <a:tab pos="10972526" algn="r"/>
              </a:tabLst>
            </a:pPr>
            <a:r>
              <a:rPr lang="en-US" sz="2000" dirty="0"/>
              <a:t>P	Thomas Papadopoulos: Pharmacist</a:t>
            </a:r>
          </a:p>
          <a:p>
            <a:pPr>
              <a:spcBef>
                <a:spcPts val="400"/>
              </a:spcBef>
              <a:tabLst>
                <a:tab pos="1079473" algn="l"/>
                <a:tab pos="5331751" algn="r"/>
                <a:tab pos="10972526" algn="r"/>
              </a:tabLst>
            </a:pPr>
            <a:r>
              <a:rPr lang="en-US" sz="2000" dirty="0"/>
              <a:t>SC	Eleni </a:t>
            </a:r>
            <a:r>
              <a:rPr lang="en-US" sz="2000" dirty="0" err="1"/>
              <a:t>Papadopoulou</a:t>
            </a:r>
            <a:r>
              <a:rPr lang="en-US" sz="2000" dirty="0"/>
              <a:t>: Molecular Biologist</a:t>
            </a:r>
          </a:p>
          <a:p>
            <a:pPr>
              <a:spcBef>
                <a:spcPts val="400"/>
              </a:spcBef>
              <a:tabLst>
                <a:tab pos="1079473" algn="l"/>
                <a:tab pos="5331751" algn="r"/>
                <a:tab pos="10972526" algn="r"/>
              </a:tabLst>
            </a:pPr>
            <a:r>
              <a:rPr lang="en-US" sz="2000" dirty="0"/>
              <a:t>SC	Christos </a:t>
            </a:r>
            <a:r>
              <a:rPr lang="en-US" sz="2000" dirty="0" err="1"/>
              <a:t>Samsouris</a:t>
            </a:r>
            <a:r>
              <a:rPr lang="en-US" sz="2000" dirty="0"/>
              <a:t>: Biologist</a:t>
            </a:r>
          </a:p>
          <a:p>
            <a:pPr>
              <a:spcBef>
                <a:spcPts val="400"/>
              </a:spcBef>
              <a:tabLst>
                <a:tab pos="1079473" algn="l"/>
                <a:tab pos="5331751" algn="r"/>
                <a:tab pos="10972526" algn="r"/>
              </a:tabLst>
            </a:pPr>
            <a:r>
              <a:rPr lang="en-US" sz="2000" dirty="0"/>
              <a:t>Sec	</a:t>
            </a:r>
            <a:r>
              <a:rPr lang="en-US" sz="2000" dirty="0" err="1"/>
              <a:t>Pelagia</a:t>
            </a:r>
            <a:r>
              <a:rPr lang="en-US" sz="2000" dirty="0"/>
              <a:t> </a:t>
            </a:r>
            <a:r>
              <a:rPr lang="en-US" sz="2000" dirty="0" err="1"/>
              <a:t>Kosoglou</a:t>
            </a:r>
            <a:r>
              <a:rPr lang="en-US" sz="2000" dirty="0"/>
              <a:t>: Secretary</a:t>
            </a:r>
          </a:p>
          <a:p>
            <a:pPr>
              <a:spcBef>
                <a:spcPts val="400"/>
              </a:spcBef>
              <a:buNone/>
              <a:tabLst>
                <a:tab pos="1079473" algn="l"/>
                <a:tab pos="5331751" algn="r"/>
                <a:tab pos="10972526" algn="r"/>
              </a:tabLst>
            </a:pPr>
            <a:endParaRPr lang="en-US" sz="1000" dirty="0"/>
          </a:p>
        </p:txBody>
      </p:sp>
      <p:sp>
        <p:nvSpPr>
          <p:cNvPr id="21" name="Title 20">
            <a:extLst>
              <a:ext uri="{FF2B5EF4-FFF2-40B4-BE49-F238E27FC236}">
                <a16:creationId xmlns:a16="http://schemas.microsoft.com/office/drawing/2014/main" id="{24E866FE-B14A-45F9-B77C-CB4F55DB0C4E}"/>
              </a:ext>
            </a:extLst>
          </p:cNvPr>
          <p:cNvSpPr>
            <a:spLocks noGrp="1"/>
          </p:cNvSpPr>
          <p:nvPr>
            <p:ph type="title"/>
          </p:nvPr>
        </p:nvSpPr>
        <p:spPr/>
        <p:txBody>
          <a:bodyPr/>
          <a:lstStyle/>
          <a:p>
            <a:r>
              <a:rPr lang="en-GB" dirty="0"/>
              <a:t> </a:t>
            </a:r>
          </a:p>
        </p:txBody>
      </p:sp>
      <p:sp>
        <p:nvSpPr>
          <p:cNvPr id="14" name="Content Placeholder 9"/>
          <p:cNvSpPr txBox="1">
            <a:spLocks/>
          </p:cNvSpPr>
          <p:nvPr/>
        </p:nvSpPr>
        <p:spPr>
          <a:xfrm>
            <a:off x="2219732" y="1700808"/>
            <a:ext cx="7772400" cy="1957968"/>
          </a:xfrm>
          <a:prstGeom prst="rect">
            <a:avLst/>
          </a:prstGeom>
        </p:spPr>
        <p:txBody>
          <a:bodyPr vert="horz" lIns="0" tIns="0" rIns="0" bIns="0" spcCol="243834" rtlCol="0">
            <a:normAutofit/>
          </a:bodyPr>
          <a:lstStyle>
            <a:lvl1pPr marL="452438" indent="-452438" algn="l" defTabSz="914400" rtl="0" eaLnBrk="1" latinLnBrk="0" hangingPunct="1">
              <a:spcBef>
                <a:spcPts val="1200"/>
              </a:spcBef>
              <a:buClrTx/>
              <a:buSzPct val="100000"/>
              <a:buFont typeface="+mj-lt"/>
              <a:buAutoNum type="arabicPeriod"/>
              <a:tabLst>
                <a:tab pos="3998913" algn="r"/>
                <a:tab pos="8229600" algn="r"/>
              </a:tabLst>
              <a:defRPr sz="2400" kern="1200">
                <a:solidFill>
                  <a:schemeClr val="tx1"/>
                </a:solidFill>
                <a:latin typeface="+mn-lt"/>
                <a:ea typeface="+mn-ea"/>
                <a:cs typeface="+mn-cs"/>
              </a:defRPr>
            </a:lvl1pPr>
            <a:lvl2pPr marL="684213" indent="-231775" algn="l" defTabSz="914400" rtl="0" eaLnBrk="1" latinLnBrk="0" hangingPunct="1">
              <a:spcBef>
                <a:spcPts val="600"/>
              </a:spcBef>
              <a:buClrTx/>
              <a:buSzPct val="100000"/>
              <a:buFont typeface="Arial" pitchFamily="34" charset="0"/>
              <a:buChar char="–"/>
              <a:defRPr sz="1800" kern="1200">
                <a:solidFill>
                  <a:schemeClr val="tx1"/>
                </a:solidFill>
                <a:latin typeface="+mn-lt"/>
                <a:ea typeface="+mn-ea"/>
                <a:cs typeface="+mn-cs"/>
              </a:defRPr>
            </a:lvl2pPr>
            <a:lvl3pPr marL="914400" indent="-230188"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3pPr>
            <a:lvl4pPr marL="1146175" indent="-231775"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4pPr>
            <a:lvl5pPr marL="1368425" indent="-22225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a:p>
        </p:txBody>
      </p:sp>
      <p:sp>
        <p:nvSpPr>
          <p:cNvPr id="15" name="Content Placeholder 9"/>
          <p:cNvSpPr txBox="1">
            <a:spLocks/>
          </p:cNvSpPr>
          <p:nvPr/>
        </p:nvSpPr>
        <p:spPr>
          <a:xfrm>
            <a:off x="609600" y="344603"/>
            <a:ext cx="11343051" cy="1392758"/>
          </a:xfrm>
          <a:prstGeom prst="rect">
            <a:avLst/>
          </a:prstGeom>
          <a:ln w="28575">
            <a:solidFill>
              <a:srgbClr val="FFFF00"/>
            </a:solidFill>
          </a:ln>
        </p:spPr>
        <p:txBody>
          <a:bodyPr vert="horz" lIns="95998" tIns="47999" rIns="95998" bIns="47999" spcCol="243834" rtlCol="0" anchor="ctr">
            <a:normAutofit/>
          </a:bodyPr>
          <a:lstStyle>
            <a:lvl1pPr marL="452438" indent="-452438" algn="l" defTabSz="914400" rtl="0" eaLnBrk="1" latinLnBrk="0" hangingPunct="1">
              <a:spcBef>
                <a:spcPts val="1200"/>
              </a:spcBef>
              <a:buClrTx/>
              <a:buSzPct val="100000"/>
              <a:buFont typeface="+mj-lt"/>
              <a:buAutoNum type="arabicPeriod"/>
              <a:tabLst>
                <a:tab pos="3998913" algn="r"/>
                <a:tab pos="8229600" algn="r"/>
              </a:tabLst>
              <a:defRPr sz="2400" kern="1200">
                <a:solidFill>
                  <a:schemeClr val="tx1"/>
                </a:solidFill>
                <a:latin typeface="+mn-lt"/>
                <a:ea typeface="+mn-ea"/>
                <a:cs typeface="+mn-cs"/>
              </a:defRPr>
            </a:lvl1pPr>
            <a:lvl2pPr marL="684213" indent="-231775" algn="l" defTabSz="914400" rtl="0" eaLnBrk="1" latinLnBrk="0" hangingPunct="1">
              <a:spcBef>
                <a:spcPts val="600"/>
              </a:spcBef>
              <a:buClrTx/>
              <a:buSzPct val="100000"/>
              <a:buFont typeface="Arial" pitchFamily="34" charset="0"/>
              <a:buChar char="–"/>
              <a:defRPr sz="1800" kern="1200">
                <a:solidFill>
                  <a:schemeClr val="tx1"/>
                </a:solidFill>
                <a:latin typeface="+mn-lt"/>
                <a:ea typeface="+mn-ea"/>
                <a:cs typeface="+mn-cs"/>
              </a:defRPr>
            </a:lvl2pPr>
            <a:lvl3pPr marL="914400" indent="-230188"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3pPr>
            <a:lvl4pPr marL="1146175" indent="-231775"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4pPr>
            <a:lvl5pPr marL="1368425" indent="-22225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spcBef>
                <a:spcPts val="400"/>
              </a:spcBef>
              <a:buNone/>
            </a:pPr>
            <a:r>
              <a:rPr lang="en-US" b="1" dirty="0">
                <a:solidFill>
                  <a:srgbClr val="FFFF00"/>
                </a:solidFill>
              </a:rPr>
              <a:t>PI  SOFIA BAKA</a:t>
            </a:r>
            <a:r>
              <a:rPr lang="en-US" dirty="0">
                <a:solidFill>
                  <a:srgbClr val="FFFF00"/>
                </a:solidFill>
              </a:rPr>
              <a:t>     </a:t>
            </a:r>
            <a:r>
              <a:rPr lang="en-US" dirty="0"/>
              <a:t>Medical Oncologist</a:t>
            </a:r>
          </a:p>
          <a:p>
            <a:pPr marL="0" indent="0">
              <a:lnSpc>
                <a:spcPct val="110000"/>
              </a:lnSpc>
              <a:spcBef>
                <a:spcPts val="400"/>
              </a:spcBef>
              <a:buNone/>
            </a:pPr>
            <a:r>
              <a:rPr lang="en-US" sz="2000" dirty="0"/>
              <a:t>I have worked at the Christie Hospital / Manchester / </a:t>
            </a:r>
          </a:p>
          <a:p>
            <a:pPr marL="0" indent="0">
              <a:lnSpc>
                <a:spcPct val="110000"/>
              </a:lnSpc>
              <a:spcBef>
                <a:spcPts val="400"/>
              </a:spcBef>
              <a:buNone/>
            </a:pPr>
            <a:r>
              <a:rPr lang="en-US" sz="2000" dirty="0"/>
              <a:t>Clinical Trial Department, for &gt;6 years</a:t>
            </a:r>
          </a:p>
        </p:txBody>
      </p:sp>
      <p:pic>
        <p:nvPicPr>
          <p:cNvPr id="6" name="3 - Εικόνα" descr="Σχέδιο χωρίς τίτλο (3).png"/>
          <p:cNvPicPr>
            <a:picLocks noChangeAspect="1"/>
          </p:cNvPicPr>
          <p:nvPr/>
        </p:nvPicPr>
        <p:blipFill>
          <a:blip r:embed="rId3"/>
          <a:stretch>
            <a:fillRect/>
          </a:stretch>
        </p:blipFill>
        <p:spPr>
          <a:xfrm>
            <a:off x="259213" y="3617568"/>
            <a:ext cx="2449870" cy="2556502"/>
          </a:xfrm>
          <a:prstGeom prst="rect">
            <a:avLst/>
          </a:prstGeom>
        </p:spPr>
      </p:pic>
    </p:spTree>
    <p:extLst>
      <p:ext uri="{BB962C8B-B14F-4D97-AF65-F5344CB8AC3E}">
        <p14:creationId xmlns:p14="http://schemas.microsoft.com/office/powerpoint/2010/main" val="31815777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Achievements</a:t>
            </a:r>
            <a:endParaRPr lang="el-GR" dirty="0"/>
          </a:p>
        </p:txBody>
      </p:sp>
      <p:sp>
        <p:nvSpPr>
          <p:cNvPr id="3" name="2 - Θέση περιεχομένου"/>
          <p:cNvSpPr>
            <a:spLocks noGrp="1"/>
          </p:cNvSpPr>
          <p:nvPr>
            <p:ph idx="1"/>
          </p:nvPr>
        </p:nvSpPr>
        <p:spPr/>
        <p:txBody>
          <a:bodyPr/>
          <a:lstStyle/>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p:txBody>
      </p:sp>
      <p:sp>
        <p:nvSpPr>
          <p:cNvPr id="4" name="TextBox 3"/>
          <p:cNvSpPr txBox="1"/>
          <p:nvPr/>
        </p:nvSpPr>
        <p:spPr>
          <a:xfrm>
            <a:off x="914400" y="1667435"/>
            <a:ext cx="8659905" cy="1048871"/>
          </a:xfrm>
          <a:prstGeom prst="rect">
            <a:avLst/>
          </a:prstGeom>
          <a:solidFill>
            <a:srgbClr val="99CCFF"/>
          </a:solidFill>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square" rtlCol="0" anchor="ctr" anchorCtr="0">
            <a:noAutofit/>
          </a:bodyPr>
          <a:lstStyle/>
          <a:p>
            <a:pPr lvl="0"/>
            <a:r>
              <a:rPr lang="en-US" sz="2000" b="1" dirty="0">
                <a:solidFill>
                  <a:schemeClr val="bg1"/>
                </a:solidFill>
              </a:rPr>
              <a:t>              GLOBAL 1</a:t>
            </a:r>
            <a:r>
              <a:rPr lang="en-US" sz="2000" b="1" baseline="30000" dirty="0">
                <a:solidFill>
                  <a:schemeClr val="bg1"/>
                </a:solidFill>
              </a:rPr>
              <a:t>st</a:t>
            </a:r>
            <a:r>
              <a:rPr lang="en-US" sz="2000" b="1" dirty="0">
                <a:solidFill>
                  <a:schemeClr val="bg1"/>
                </a:solidFill>
              </a:rPr>
              <a:t> and 2</a:t>
            </a:r>
            <a:r>
              <a:rPr lang="en-US" sz="2000" b="1" baseline="30000" dirty="0">
                <a:solidFill>
                  <a:schemeClr val="bg1"/>
                </a:solidFill>
              </a:rPr>
              <a:t>nd</a:t>
            </a:r>
            <a:r>
              <a:rPr lang="en-US" sz="2000" b="1" dirty="0">
                <a:solidFill>
                  <a:schemeClr val="bg1"/>
                </a:solidFill>
              </a:rPr>
              <a:t> PFV and PFT in 2018</a:t>
            </a:r>
          </a:p>
          <a:p>
            <a:pPr lvl="0"/>
            <a:r>
              <a:rPr lang="en-US" sz="2000" b="1" dirty="0">
                <a:solidFill>
                  <a:schemeClr val="bg1"/>
                </a:solidFill>
              </a:rPr>
              <a:t>              For phase III study</a:t>
            </a:r>
          </a:p>
        </p:txBody>
      </p:sp>
      <p:sp>
        <p:nvSpPr>
          <p:cNvPr id="5" name="TextBox 3"/>
          <p:cNvSpPr txBox="1"/>
          <p:nvPr/>
        </p:nvSpPr>
        <p:spPr>
          <a:xfrm>
            <a:off x="914400" y="4195482"/>
            <a:ext cx="8659906" cy="1990165"/>
          </a:xfrm>
          <a:prstGeom prst="rect">
            <a:avLst/>
          </a:prstGeom>
          <a:solidFill>
            <a:srgbClr val="99CCFF"/>
          </a:solidFill>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square" rtlCol="0" anchor="ctr" anchorCtr="0">
            <a:noAutofit/>
          </a:bodyPr>
          <a:lstStyle/>
          <a:p>
            <a:pPr>
              <a:buNone/>
            </a:pPr>
            <a:r>
              <a:rPr lang="en-US" sz="2000" b="1" dirty="0">
                <a:solidFill>
                  <a:schemeClr val="bg1"/>
                </a:solidFill>
              </a:rPr>
              <a:t>                                        External audits</a:t>
            </a:r>
          </a:p>
          <a:p>
            <a:pPr>
              <a:buNone/>
            </a:pPr>
            <a:endParaRPr lang="en-US" sz="2000" b="1" dirty="0">
              <a:solidFill>
                <a:schemeClr val="bg1"/>
              </a:solidFill>
            </a:endParaRPr>
          </a:p>
          <a:p>
            <a:pPr marL="457200" indent="-457200">
              <a:buAutoNum type="arabicPlain" startAt="2018"/>
            </a:pPr>
            <a:r>
              <a:rPr lang="en-US" sz="2000" b="1" dirty="0">
                <a:solidFill>
                  <a:schemeClr val="bg1"/>
                </a:solidFill>
              </a:rPr>
              <a:t>  for phase II study</a:t>
            </a:r>
          </a:p>
          <a:p>
            <a:pPr marL="457200" indent="-457200"/>
            <a:endParaRPr lang="en-US" sz="2000" b="1" dirty="0">
              <a:solidFill>
                <a:schemeClr val="bg1"/>
              </a:solidFill>
            </a:endParaRPr>
          </a:p>
          <a:p>
            <a:r>
              <a:rPr lang="en-US" sz="2000" b="1" dirty="0">
                <a:solidFill>
                  <a:schemeClr val="bg1"/>
                </a:solidFill>
              </a:rPr>
              <a:t>2019  for phase III study          </a:t>
            </a:r>
            <a:endParaRPr lang="el-GR" sz="2000" b="1" dirty="0">
              <a:solidFill>
                <a:schemeClr val="bg1"/>
              </a:solidFill>
            </a:endParaRPr>
          </a:p>
          <a:p>
            <a:pPr lvl="0"/>
            <a:endParaRPr lang="en-US" sz="2000" b="1" dirty="0">
              <a:solidFill>
                <a:schemeClr val="bg1"/>
              </a:solidFill>
            </a:endParaRPr>
          </a:p>
        </p:txBody>
      </p:sp>
      <p:sp>
        <p:nvSpPr>
          <p:cNvPr id="7" name="TextBox 3"/>
          <p:cNvSpPr txBox="1"/>
          <p:nvPr/>
        </p:nvSpPr>
        <p:spPr>
          <a:xfrm>
            <a:off x="914401" y="3065929"/>
            <a:ext cx="8659906" cy="914399"/>
          </a:xfrm>
          <a:prstGeom prst="rect">
            <a:avLst/>
          </a:prstGeom>
          <a:solidFill>
            <a:srgbClr val="99CCFF"/>
          </a:solidFill>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square" rtlCol="0" anchor="ctr" anchorCtr="0">
            <a:noAutofit/>
          </a:bodyPr>
          <a:lstStyle/>
          <a:p>
            <a:pPr lvl="0"/>
            <a:r>
              <a:rPr lang="en-US" sz="2000" b="1" dirty="0">
                <a:solidFill>
                  <a:schemeClr val="bg1"/>
                </a:solidFill>
              </a:rPr>
              <a:t>             GLOBAL 1</a:t>
            </a:r>
            <a:r>
              <a:rPr lang="en-US" sz="2000" b="1" baseline="30000" dirty="0">
                <a:solidFill>
                  <a:schemeClr val="bg1"/>
                </a:solidFill>
              </a:rPr>
              <a:t>st</a:t>
            </a:r>
            <a:r>
              <a:rPr lang="en-US" sz="2000" b="1" dirty="0">
                <a:solidFill>
                  <a:schemeClr val="bg1"/>
                </a:solidFill>
              </a:rPr>
              <a:t>  PFV in 2019</a:t>
            </a:r>
          </a:p>
          <a:p>
            <a:pPr lvl="0"/>
            <a:r>
              <a:rPr lang="en-US" sz="2000" b="1" dirty="0">
                <a:solidFill>
                  <a:schemeClr val="bg1"/>
                </a:solidFill>
              </a:rPr>
              <a:t>             For phase III study</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678ED-7169-4A26-87A9-5016B80AB1B2}"/>
              </a:ext>
            </a:extLst>
          </p:cNvPr>
          <p:cNvSpPr>
            <a:spLocks noGrp="1"/>
          </p:cNvSpPr>
          <p:nvPr>
            <p:ph type="title"/>
          </p:nvPr>
        </p:nvSpPr>
        <p:spPr/>
        <p:txBody>
          <a:bodyPr/>
          <a:lstStyle/>
          <a:p>
            <a:r>
              <a:rPr lang="en-US" dirty="0"/>
              <a:t>B site clinical trials</a:t>
            </a:r>
            <a:endParaRPr lang="el-GR" dirty="0"/>
          </a:p>
        </p:txBody>
      </p:sp>
      <p:sp>
        <p:nvSpPr>
          <p:cNvPr id="3" name="Content Placeholder 2">
            <a:extLst>
              <a:ext uri="{FF2B5EF4-FFF2-40B4-BE49-F238E27FC236}">
                <a16:creationId xmlns:a16="http://schemas.microsoft.com/office/drawing/2014/main" id="{46E58B3D-B45D-4996-8CB7-C16BA766B329}"/>
              </a:ext>
            </a:extLst>
          </p:cNvPr>
          <p:cNvSpPr>
            <a:spLocks noGrp="1"/>
          </p:cNvSpPr>
          <p:nvPr>
            <p:ph idx="1"/>
          </p:nvPr>
        </p:nvSpPr>
        <p:spPr>
          <a:xfrm>
            <a:off x="1129551" y="1150940"/>
            <a:ext cx="3618295" cy="5085737"/>
          </a:xfrm>
        </p:spPr>
        <p:txBody>
          <a:bodyPr/>
          <a:lstStyle/>
          <a:p>
            <a:pPr marL="0" indent="0">
              <a:buNone/>
            </a:pPr>
            <a:endParaRPr lang="en-US" sz="1200" dirty="0"/>
          </a:p>
          <a:p>
            <a:pPr>
              <a:buNone/>
            </a:pPr>
            <a:r>
              <a:rPr lang="en-US" sz="1200" dirty="0" err="1"/>
              <a:t>CheckMate</a:t>
            </a:r>
            <a:r>
              <a:rPr lang="en-US" sz="1200" dirty="0"/>
              <a:t> CA209-451   </a:t>
            </a:r>
          </a:p>
          <a:p>
            <a:pPr>
              <a:buNone/>
            </a:pPr>
            <a:r>
              <a:rPr lang="en-US" sz="1200" dirty="0" err="1"/>
              <a:t>CheckMate</a:t>
            </a:r>
            <a:r>
              <a:rPr lang="en-US" sz="1200" dirty="0"/>
              <a:t> CA 209-743</a:t>
            </a:r>
          </a:p>
          <a:p>
            <a:pPr>
              <a:buNone/>
            </a:pPr>
            <a:r>
              <a:rPr lang="en-US" sz="1200" dirty="0" err="1"/>
              <a:t>CheckMate</a:t>
            </a:r>
            <a:r>
              <a:rPr lang="en-US" sz="1200" dirty="0"/>
              <a:t> CA 209-816</a:t>
            </a:r>
          </a:p>
          <a:p>
            <a:pPr>
              <a:buNone/>
            </a:pPr>
            <a:r>
              <a:rPr lang="en-US" sz="1200" dirty="0"/>
              <a:t>TAIL MO39171</a:t>
            </a:r>
          </a:p>
          <a:p>
            <a:pPr>
              <a:buNone/>
            </a:pPr>
            <a:r>
              <a:rPr lang="en-US" sz="1200" dirty="0"/>
              <a:t>CANNOPY-A CACZ885T2301</a:t>
            </a:r>
          </a:p>
          <a:p>
            <a:pPr>
              <a:buNone/>
            </a:pPr>
            <a:r>
              <a:rPr lang="en-US" sz="1200" dirty="0"/>
              <a:t>CANNOPY-2 CACZ885V2301</a:t>
            </a:r>
          </a:p>
          <a:p>
            <a:pPr>
              <a:buNone/>
            </a:pPr>
            <a:r>
              <a:rPr lang="en-US" sz="1200" dirty="0"/>
              <a:t>CANNOPY-N CACZ885V2201C</a:t>
            </a:r>
          </a:p>
          <a:p>
            <a:pPr>
              <a:buNone/>
            </a:pPr>
            <a:r>
              <a:rPr lang="en-US" sz="1200" dirty="0"/>
              <a:t>EMPOWER LUNG 1 R2810-ONC-1642</a:t>
            </a:r>
          </a:p>
          <a:p>
            <a:pPr>
              <a:buNone/>
            </a:pPr>
            <a:r>
              <a:rPr lang="en-US" sz="1200" dirty="0"/>
              <a:t>EMPOWER LUNG 2 R2810-ONC-16113</a:t>
            </a:r>
          </a:p>
          <a:p>
            <a:pPr>
              <a:buNone/>
            </a:pPr>
            <a:r>
              <a:rPr lang="en-US" sz="1200" dirty="0" err="1"/>
              <a:t>Brigatinib</a:t>
            </a:r>
            <a:r>
              <a:rPr lang="en-US" sz="1200" dirty="0"/>
              <a:t> 3001 TAK300X3-A300X3</a:t>
            </a:r>
          </a:p>
          <a:p>
            <a:pPr>
              <a:buNone/>
            </a:pPr>
            <a:r>
              <a:rPr lang="en-US" sz="1200" dirty="0"/>
              <a:t>SAMSON – II 2017-005175-78</a:t>
            </a:r>
          </a:p>
          <a:p>
            <a:pPr>
              <a:buNone/>
            </a:pPr>
            <a:r>
              <a:rPr lang="en-US" sz="1200" dirty="0"/>
              <a:t>KEYNOTE 630  MK-3475-630   HEAD AND NECK</a:t>
            </a:r>
          </a:p>
          <a:p>
            <a:pPr>
              <a:buNone/>
            </a:pPr>
            <a:r>
              <a:rPr lang="en-US" sz="1200" dirty="0"/>
              <a:t>E7080-G000-218  </a:t>
            </a:r>
          </a:p>
          <a:p>
            <a:pPr>
              <a:buNone/>
            </a:pPr>
            <a:r>
              <a:rPr lang="en-US" sz="1200" dirty="0"/>
              <a:t>CLEAR    E7080-G000-307</a:t>
            </a:r>
          </a:p>
          <a:p>
            <a:pPr>
              <a:buNone/>
            </a:pPr>
            <a:r>
              <a:rPr lang="en-US" sz="1200" dirty="0"/>
              <a:t>45756493BLC3001</a:t>
            </a:r>
          </a:p>
          <a:p>
            <a:pPr>
              <a:buNone/>
            </a:pPr>
            <a:r>
              <a:rPr lang="en-US" sz="1200" dirty="0"/>
              <a:t>MONACH-E I3Y-MC-JPCF</a:t>
            </a:r>
          </a:p>
          <a:p>
            <a:pPr>
              <a:buNone/>
            </a:pPr>
            <a:r>
              <a:rPr lang="en-US" sz="1200" dirty="0"/>
              <a:t>DS8201-A-U30</a:t>
            </a:r>
          </a:p>
          <a:p>
            <a:pPr marL="0" indent="0">
              <a:buNone/>
            </a:pPr>
            <a:endParaRPr lang="en-US" sz="1200" dirty="0"/>
          </a:p>
          <a:p>
            <a:pPr marL="0" indent="0">
              <a:buNone/>
            </a:pPr>
            <a:endParaRPr lang="en-US" sz="1200" dirty="0"/>
          </a:p>
          <a:p>
            <a:endParaRPr lang="en-US" sz="1200" dirty="0"/>
          </a:p>
          <a:p>
            <a:endParaRPr lang="en-US" sz="1200" dirty="0"/>
          </a:p>
          <a:p>
            <a:endParaRPr lang="en-US" sz="1200" dirty="0"/>
          </a:p>
          <a:p>
            <a:endParaRPr lang="en-US" sz="1200" dirty="0"/>
          </a:p>
          <a:p>
            <a:endParaRPr lang="el-GR" dirty="0"/>
          </a:p>
        </p:txBody>
      </p:sp>
      <p:sp>
        <p:nvSpPr>
          <p:cNvPr id="4" name="Content Placeholder 2">
            <a:extLst>
              <a:ext uri="{FF2B5EF4-FFF2-40B4-BE49-F238E27FC236}">
                <a16:creationId xmlns:a16="http://schemas.microsoft.com/office/drawing/2014/main" id="{5BDF36BB-9F21-47B0-93AE-28B6599F8EE5}"/>
              </a:ext>
            </a:extLst>
          </p:cNvPr>
          <p:cNvSpPr txBox="1">
            <a:spLocks/>
          </p:cNvSpPr>
          <p:nvPr/>
        </p:nvSpPr>
        <p:spPr bwMode="auto">
          <a:xfrm>
            <a:off x="5146431" y="1150938"/>
            <a:ext cx="2942492" cy="44846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84163" indent="-284163" algn="l" defTabSz="796925" rtl="0" eaLnBrk="0" fontAlgn="base" hangingPunct="0">
              <a:spcBef>
                <a:spcPct val="25000"/>
              </a:spcBef>
              <a:spcAft>
                <a:spcPct val="25000"/>
              </a:spcAft>
              <a:buClr>
                <a:srgbClr val="FF6623"/>
              </a:buClr>
              <a:buSzPct val="125000"/>
              <a:buFont typeface="Symbol" pitchFamily="18" charset="2"/>
              <a:buChar char="·"/>
              <a:defRPr sz="2800">
                <a:solidFill>
                  <a:schemeClr val="tx1"/>
                </a:solidFill>
                <a:latin typeface="+mn-lt"/>
                <a:ea typeface="+mn-ea"/>
                <a:cs typeface="+mn-cs"/>
              </a:defRPr>
            </a:lvl1pPr>
            <a:lvl2pPr marL="766763" indent="-292100" algn="l" defTabSz="796925" rtl="0" eaLnBrk="0" fontAlgn="base" hangingPunct="0">
              <a:spcBef>
                <a:spcPct val="25000"/>
              </a:spcBef>
              <a:spcAft>
                <a:spcPct val="25000"/>
              </a:spcAft>
              <a:buClr>
                <a:srgbClr val="FF6623"/>
              </a:buClr>
              <a:buChar char="–"/>
              <a:defRPr sz="2400">
                <a:solidFill>
                  <a:schemeClr val="tx1"/>
                </a:solidFill>
                <a:latin typeface="+mn-lt"/>
              </a:defRPr>
            </a:lvl2pPr>
            <a:lvl3pPr marL="1238250" indent="-280988" algn="l" defTabSz="796925" rtl="0" eaLnBrk="0" fontAlgn="base" hangingPunct="0">
              <a:spcBef>
                <a:spcPct val="25000"/>
              </a:spcBef>
              <a:spcAft>
                <a:spcPct val="25000"/>
              </a:spcAft>
              <a:buClr>
                <a:srgbClr val="FF6623"/>
              </a:buClr>
              <a:buFont typeface="Symbol" pitchFamily="18" charset="2"/>
              <a:buChar char="·"/>
              <a:defRPr sz="2000">
                <a:solidFill>
                  <a:schemeClr val="tx1"/>
                </a:solidFill>
                <a:latin typeface="+mn-lt"/>
              </a:defRPr>
            </a:lvl3pPr>
            <a:lvl4pPr marL="1711325" indent="-282575" algn="l" defTabSz="796925" rtl="0" eaLnBrk="0" fontAlgn="base" hangingPunct="0">
              <a:spcBef>
                <a:spcPct val="25000"/>
              </a:spcBef>
              <a:spcAft>
                <a:spcPct val="0"/>
              </a:spcAft>
              <a:buChar char="–"/>
              <a:defRPr sz="2800">
                <a:solidFill>
                  <a:schemeClr val="tx1"/>
                </a:solidFill>
                <a:latin typeface="+mn-lt"/>
              </a:defRPr>
            </a:lvl4pPr>
            <a:lvl5pPr marL="2193925" indent="-284163" algn="l" defTabSz="796925" rtl="0" eaLnBrk="0" fontAlgn="base" hangingPunct="0">
              <a:spcBef>
                <a:spcPct val="25000"/>
              </a:spcBef>
              <a:spcAft>
                <a:spcPct val="0"/>
              </a:spcAft>
              <a:buClr>
                <a:srgbClr val="FF6623"/>
              </a:buClr>
              <a:buFont typeface="Symbol" pitchFamily="18" charset="2"/>
              <a:buChar char="·"/>
              <a:defRPr sz="2800">
                <a:solidFill>
                  <a:schemeClr val="tx1"/>
                </a:solidFill>
                <a:latin typeface="+mn-lt"/>
              </a:defRPr>
            </a:lvl5pPr>
            <a:lvl6pPr marL="2651125" indent="-284163" algn="l" defTabSz="796925" rtl="0" eaLnBrk="0" fontAlgn="base" hangingPunct="0">
              <a:spcBef>
                <a:spcPct val="25000"/>
              </a:spcBef>
              <a:spcAft>
                <a:spcPct val="0"/>
              </a:spcAft>
              <a:buClr>
                <a:srgbClr val="FF6623"/>
              </a:buClr>
              <a:buFont typeface="Symbol" pitchFamily="18" charset="2"/>
              <a:buChar char="·"/>
              <a:defRPr sz="2800">
                <a:solidFill>
                  <a:schemeClr val="tx1"/>
                </a:solidFill>
                <a:latin typeface="+mn-lt"/>
              </a:defRPr>
            </a:lvl6pPr>
            <a:lvl7pPr marL="3108325" indent="-284163" algn="l" defTabSz="796925" rtl="0" eaLnBrk="0" fontAlgn="base" hangingPunct="0">
              <a:spcBef>
                <a:spcPct val="25000"/>
              </a:spcBef>
              <a:spcAft>
                <a:spcPct val="0"/>
              </a:spcAft>
              <a:buClr>
                <a:srgbClr val="FF6623"/>
              </a:buClr>
              <a:buFont typeface="Symbol" pitchFamily="18" charset="2"/>
              <a:buChar char="·"/>
              <a:defRPr sz="2800">
                <a:solidFill>
                  <a:schemeClr val="tx1"/>
                </a:solidFill>
                <a:latin typeface="+mn-lt"/>
              </a:defRPr>
            </a:lvl7pPr>
            <a:lvl8pPr marL="3565525" indent="-284163" algn="l" defTabSz="796925" rtl="0" eaLnBrk="0" fontAlgn="base" hangingPunct="0">
              <a:spcBef>
                <a:spcPct val="25000"/>
              </a:spcBef>
              <a:spcAft>
                <a:spcPct val="0"/>
              </a:spcAft>
              <a:buClr>
                <a:srgbClr val="FF6623"/>
              </a:buClr>
              <a:buFont typeface="Symbol" pitchFamily="18" charset="2"/>
              <a:buChar char="·"/>
              <a:defRPr sz="2800">
                <a:solidFill>
                  <a:schemeClr val="tx1"/>
                </a:solidFill>
                <a:latin typeface="+mn-lt"/>
              </a:defRPr>
            </a:lvl8pPr>
            <a:lvl9pPr marL="4022725" indent="-284163" algn="l" defTabSz="796925" rtl="0" eaLnBrk="0" fontAlgn="base" hangingPunct="0">
              <a:spcBef>
                <a:spcPct val="25000"/>
              </a:spcBef>
              <a:spcAft>
                <a:spcPct val="0"/>
              </a:spcAft>
              <a:buClr>
                <a:srgbClr val="FF6623"/>
              </a:buClr>
              <a:buFont typeface="Symbol" pitchFamily="18" charset="2"/>
              <a:buChar char="·"/>
              <a:defRPr sz="2800">
                <a:solidFill>
                  <a:schemeClr val="tx1"/>
                </a:solidFill>
                <a:latin typeface="+mn-lt"/>
              </a:defRPr>
            </a:lvl9pPr>
          </a:lstStyle>
          <a:p>
            <a:pPr>
              <a:buNone/>
            </a:pPr>
            <a:endParaRPr lang="en-US" sz="1200" kern="0" dirty="0"/>
          </a:p>
          <a:p>
            <a:pPr>
              <a:buNone/>
            </a:pPr>
            <a:r>
              <a:rPr lang="en-US" sz="1200" kern="0" dirty="0"/>
              <a:t>SKYSCRAPER-01 GO41717</a:t>
            </a:r>
          </a:p>
          <a:p>
            <a:pPr>
              <a:buNone/>
            </a:pPr>
            <a:r>
              <a:rPr lang="en-US" sz="1200" kern="0" dirty="0"/>
              <a:t>BGB-A317-NSCLC-001</a:t>
            </a:r>
          </a:p>
          <a:p>
            <a:pPr>
              <a:buNone/>
            </a:pPr>
            <a:r>
              <a:rPr lang="en-US" sz="1200" kern="0" dirty="0" err="1"/>
              <a:t>CheckMate</a:t>
            </a:r>
            <a:r>
              <a:rPr lang="en-US" sz="1200" kern="0" dirty="0"/>
              <a:t> 7G8  CA209-7G8</a:t>
            </a:r>
          </a:p>
          <a:p>
            <a:pPr>
              <a:buNone/>
            </a:pPr>
            <a:r>
              <a:rPr lang="en-US" sz="1200" kern="0" dirty="0"/>
              <a:t>CINC280I2201 PHASE II</a:t>
            </a:r>
          </a:p>
          <a:p>
            <a:pPr>
              <a:buNone/>
            </a:pPr>
            <a:r>
              <a:rPr lang="en-US" sz="1200" dirty="0"/>
              <a:t>NKTR-214  CA045-001</a:t>
            </a:r>
          </a:p>
          <a:p>
            <a:pPr>
              <a:buNone/>
            </a:pPr>
            <a:r>
              <a:rPr lang="en-US" sz="1200" dirty="0" err="1"/>
              <a:t>ChackMate</a:t>
            </a:r>
            <a:r>
              <a:rPr lang="en-US" sz="1200" dirty="0"/>
              <a:t> 76K  CA209-76K</a:t>
            </a:r>
          </a:p>
          <a:p>
            <a:pPr>
              <a:buNone/>
            </a:pPr>
            <a:r>
              <a:rPr lang="en-US" sz="1200" dirty="0"/>
              <a:t>PIVOT 12 CA045-022</a:t>
            </a:r>
          </a:p>
          <a:p>
            <a:pPr>
              <a:buNone/>
            </a:pPr>
            <a:r>
              <a:rPr lang="en-US" sz="1200" dirty="0"/>
              <a:t>20170770</a:t>
            </a:r>
          </a:p>
          <a:p>
            <a:pPr>
              <a:buNone/>
            </a:pPr>
            <a:r>
              <a:rPr lang="en-US" sz="1200" dirty="0"/>
              <a:t>THOR JNJ42756493</a:t>
            </a:r>
          </a:p>
          <a:p>
            <a:pPr>
              <a:buNone/>
            </a:pPr>
            <a:r>
              <a:rPr lang="en-US" sz="1200" dirty="0"/>
              <a:t>LIBRETTO-431</a:t>
            </a:r>
          </a:p>
          <a:p>
            <a:pPr>
              <a:buNone/>
            </a:pPr>
            <a:r>
              <a:rPr lang="en-US" sz="1200" dirty="0"/>
              <a:t>LIBRETTO-531  THYROID CANCER</a:t>
            </a:r>
          </a:p>
          <a:p>
            <a:pPr>
              <a:buNone/>
            </a:pPr>
            <a:r>
              <a:rPr lang="en-US" sz="1200" dirty="0"/>
              <a:t>LEAP-008 MK-7902-008</a:t>
            </a:r>
          </a:p>
          <a:p>
            <a:pPr>
              <a:buNone/>
            </a:pPr>
            <a:r>
              <a:rPr lang="en-US" sz="1200" dirty="0"/>
              <a:t>WO41994 </a:t>
            </a:r>
          </a:p>
          <a:p>
            <a:pPr>
              <a:buNone/>
            </a:pPr>
            <a:endParaRPr lang="en-US" sz="1200" dirty="0"/>
          </a:p>
          <a:p>
            <a:pPr>
              <a:buNone/>
            </a:pPr>
            <a:endParaRPr lang="en-US" sz="1200" dirty="0"/>
          </a:p>
          <a:p>
            <a:endParaRPr lang="en-US" sz="1200" dirty="0"/>
          </a:p>
          <a:p>
            <a:endParaRPr lang="en-US" sz="1200" kern="0" dirty="0"/>
          </a:p>
          <a:p>
            <a:endParaRPr lang="en-US" sz="1200" kern="0" dirty="0"/>
          </a:p>
          <a:p>
            <a:endParaRPr lang="en-US" sz="1200" kern="0" dirty="0"/>
          </a:p>
          <a:p>
            <a:pPr marL="0" indent="0">
              <a:buFont typeface="Symbol" pitchFamily="18" charset="2"/>
              <a:buNone/>
            </a:pPr>
            <a:endParaRPr lang="en-US" sz="1200" kern="0" dirty="0"/>
          </a:p>
          <a:p>
            <a:endParaRPr lang="en-US" sz="1200" kern="0" dirty="0"/>
          </a:p>
          <a:p>
            <a:endParaRPr lang="en-US" sz="1200" kern="0" dirty="0"/>
          </a:p>
          <a:p>
            <a:endParaRPr lang="en-US" sz="1200" kern="0" dirty="0"/>
          </a:p>
          <a:p>
            <a:endParaRPr lang="en-US" sz="1200" kern="0" dirty="0"/>
          </a:p>
          <a:p>
            <a:endParaRPr lang="el-GR" kern="0" dirty="0"/>
          </a:p>
        </p:txBody>
      </p:sp>
      <p:sp>
        <p:nvSpPr>
          <p:cNvPr id="7" name="Content Placeholder 2">
            <a:extLst>
              <a:ext uri="{FF2B5EF4-FFF2-40B4-BE49-F238E27FC236}">
                <a16:creationId xmlns:a16="http://schemas.microsoft.com/office/drawing/2014/main" id="{5BDF36BB-9F21-47B0-93AE-28B6599F8EE5}"/>
              </a:ext>
            </a:extLst>
          </p:cNvPr>
          <p:cNvSpPr txBox="1">
            <a:spLocks/>
          </p:cNvSpPr>
          <p:nvPr/>
        </p:nvSpPr>
        <p:spPr bwMode="auto">
          <a:xfrm>
            <a:off x="8534400" y="1150938"/>
            <a:ext cx="2543907" cy="463709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84163" indent="-284163" algn="l" defTabSz="796925" rtl="0" eaLnBrk="0" fontAlgn="base" hangingPunct="0">
              <a:spcBef>
                <a:spcPct val="25000"/>
              </a:spcBef>
              <a:spcAft>
                <a:spcPct val="25000"/>
              </a:spcAft>
              <a:buClr>
                <a:srgbClr val="FF6623"/>
              </a:buClr>
              <a:buSzPct val="125000"/>
              <a:buFont typeface="Symbol" pitchFamily="18" charset="2"/>
              <a:buChar char="·"/>
              <a:defRPr sz="2800">
                <a:solidFill>
                  <a:schemeClr val="tx1"/>
                </a:solidFill>
                <a:latin typeface="+mn-lt"/>
                <a:ea typeface="+mn-ea"/>
                <a:cs typeface="+mn-cs"/>
              </a:defRPr>
            </a:lvl1pPr>
            <a:lvl2pPr marL="766763" indent="-292100" algn="l" defTabSz="796925" rtl="0" eaLnBrk="0" fontAlgn="base" hangingPunct="0">
              <a:spcBef>
                <a:spcPct val="25000"/>
              </a:spcBef>
              <a:spcAft>
                <a:spcPct val="25000"/>
              </a:spcAft>
              <a:buClr>
                <a:srgbClr val="FF6623"/>
              </a:buClr>
              <a:buChar char="–"/>
              <a:defRPr sz="2400">
                <a:solidFill>
                  <a:schemeClr val="tx1"/>
                </a:solidFill>
                <a:latin typeface="+mn-lt"/>
              </a:defRPr>
            </a:lvl2pPr>
            <a:lvl3pPr marL="1238250" indent="-280988" algn="l" defTabSz="796925" rtl="0" eaLnBrk="0" fontAlgn="base" hangingPunct="0">
              <a:spcBef>
                <a:spcPct val="25000"/>
              </a:spcBef>
              <a:spcAft>
                <a:spcPct val="25000"/>
              </a:spcAft>
              <a:buClr>
                <a:srgbClr val="FF6623"/>
              </a:buClr>
              <a:buFont typeface="Symbol" pitchFamily="18" charset="2"/>
              <a:buChar char="·"/>
              <a:defRPr sz="2000">
                <a:solidFill>
                  <a:schemeClr val="tx1"/>
                </a:solidFill>
                <a:latin typeface="+mn-lt"/>
              </a:defRPr>
            </a:lvl3pPr>
            <a:lvl4pPr marL="1711325" indent="-282575" algn="l" defTabSz="796925" rtl="0" eaLnBrk="0" fontAlgn="base" hangingPunct="0">
              <a:spcBef>
                <a:spcPct val="25000"/>
              </a:spcBef>
              <a:spcAft>
                <a:spcPct val="0"/>
              </a:spcAft>
              <a:buChar char="–"/>
              <a:defRPr sz="2800">
                <a:solidFill>
                  <a:schemeClr val="tx1"/>
                </a:solidFill>
                <a:latin typeface="+mn-lt"/>
              </a:defRPr>
            </a:lvl4pPr>
            <a:lvl5pPr marL="2193925" indent="-284163" algn="l" defTabSz="796925" rtl="0" eaLnBrk="0" fontAlgn="base" hangingPunct="0">
              <a:spcBef>
                <a:spcPct val="25000"/>
              </a:spcBef>
              <a:spcAft>
                <a:spcPct val="0"/>
              </a:spcAft>
              <a:buClr>
                <a:srgbClr val="FF6623"/>
              </a:buClr>
              <a:buFont typeface="Symbol" pitchFamily="18" charset="2"/>
              <a:buChar char="·"/>
              <a:defRPr sz="2800">
                <a:solidFill>
                  <a:schemeClr val="tx1"/>
                </a:solidFill>
                <a:latin typeface="+mn-lt"/>
              </a:defRPr>
            </a:lvl5pPr>
            <a:lvl6pPr marL="2651125" indent="-284163" algn="l" defTabSz="796925" rtl="0" eaLnBrk="0" fontAlgn="base" hangingPunct="0">
              <a:spcBef>
                <a:spcPct val="25000"/>
              </a:spcBef>
              <a:spcAft>
                <a:spcPct val="0"/>
              </a:spcAft>
              <a:buClr>
                <a:srgbClr val="FF6623"/>
              </a:buClr>
              <a:buFont typeface="Symbol" pitchFamily="18" charset="2"/>
              <a:buChar char="·"/>
              <a:defRPr sz="2800">
                <a:solidFill>
                  <a:schemeClr val="tx1"/>
                </a:solidFill>
                <a:latin typeface="+mn-lt"/>
              </a:defRPr>
            </a:lvl6pPr>
            <a:lvl7pPr marL="3108325" indent="-284163" algn="l" defTabSz="796925" rtl="0" eaLnBrk="0" fontAlgn="base" hangingPunct="0">
              <a:spcBef>
                <a:spcPct val="25000"/>
              </a:spcBef>
              <a:spcAft>
                <a:spcPct val="0"/>
              </a:spcAft>
              <a:buClr>
                <a:srgbClr val="FF6623"/>
              </a:buClr>
              <a:buFont typeface="Symbol" pitchFamily="18" charset="2"/>
              <a:buChar char="·"/>
              <a:defRPr sz="2800">
                <a:solidFill>
                  <a:schemeClr val="tx1"/>
                </a:solidFill>
                <a:latin typeface="+mn-lt"/>
              </a:defRPr>
            </a:lvl7pPr>
            <a:lvl8pPr marL="3565525" indent="-284163" algn="l" defTabSz="796925" rtl="0" eaLnBrk="0" fontAlgn="base" hangingPunct="0">
              <a:spcBef>
                <a:spcPct val="25000"/>
              </a:spcBef>
              <a:spcAft>
                <a:spcPct val="0"/>
              </a:spcAft>
              <a:buClr>
                <a:srgbClr val="FF6623"/>
              </a:buClr>
              <a:buFont typeface="Symbol" pitchFamily="18" charset="2"/>
              <a:buChar char="·"/>
              <a:defRPr sz="2800">
                <a:solidFill>
                  <a:schemeClr val="tx1"/>
                </a:solidFill>
                <a:latin typeface="+mn-lt"/>
              </a:defRPr>
            </a:lvl8pPr>
            <a:lvl9pPr marL="4022725" indent="-284163" algn="l" defTabSz="796925" rtl="0" eaLnBrk="0" fontAlgn="base" hangingPunct="0">
              <a:spcBef>
                <a:spcPct val="25000"/>
              </a:spcBef>
              <a:spcAft>
                <a:spcPct val="0"/>
              </a:spcAft>
              <a:buClr>
                <a:srgbClr val="FF6623"/>
              </a:buClr>
              <a:buFont typeface="Symbol" pitchFamily="18" charset="2"/>
              <a:buChar char="·"/>
              <a:defRPr sz="2800">
                <a:solidFill>
                  <a:schemeClr val="tx1"/>
                </a:solidFill>
                <a:latin typeface="+mn-lt"/>
              </a:defRPr>
            </a:lvl9pPr>
          </a:lstStyle>
          <a:p>
            <a:pPr>
              <a:buNone/>
            </a:pPr>
            <a:endParaRPr lang="en-US" sz="1200" kern="0" dirty="0"/>
          </a:p>
          <a:p>
            <a:pPr>
              <a:buNone/>
            </a:pPr>
            <a:r>
              <a:rPr lang="en-US" sz="1200" kern="0" dirty="0"/>
              <a:t>EGFR(+) metastatic NSCL</a:t>
            </a:r>
          </a:p>
          <a:p>
            <a:pPr>
              <a:buNone/>
            </a:pPr>
            <a:r>
              <a:rPr lang="en-US" sz="1200" kern="0" dirty="0"/>
              <a:t>SYM-Less </a:t>
            </a:r>
          </a:p>
          <a:p>
            <a:pPr>
              <a:buNone/>
            </a:pPr>
            <a:r>
              <a:rPr lang="en-US" sz="1200" dirty="0"/>
              <a:t> NSCLC   LUME </a:t>
            </a:r>
            <a:r>
              <a:rPr lang="en-US" sz="1200" dirty="0" err="1"/>
              <a:t>BioNIS</a:t>
            </a:r>
            <a:endParaRPr lang="en-US" sz="1200" kern="0" dirty="0"/>
          </a:p>
          <a:p>
            <a:pPr>
              <a:buNone/>
            </a:pPr>
            <a:r>
              <a:rPr lang="en-US" sz="1200" dirty="0"/>
              <a:t> </a:t>
            </a:r>
            <a:r>
              <a:rPr lang="en-US" sz="1200" dirty="0" err="1"/>
              <a:t>ABreast</a:t>
            </a:r>
            <a:r>
              <a:rPr lang="en-US" sz="1200" dirty="0"/>
              <a:t>  Metastatic </a:t>
            </a:r>
            <a:endParaRPr lang="en-US" sz="1200" kern="0" dirty="0"/>
          </a:p>
          <a:p>
            <a:pPr>
              <a:buNone/>
            </a:pPr>
            <a:r>
              <a:rPr lang="en-US" sz="1200" dirty="0"/>
              <a:t> </a:t>
            </a:r>
            <a:r>
              <a:rPr lang="en-US" sz="1200" dirty="0" err="1"/>
              <a:t>Dizplay</a:t>
            </a:r>
            <a:r>
              <a:rPr lang="en-US" sz="1200" dirty="0"/>
              <a:t>  metastatic prostate</a:t>
            </a:r>
            <a:endParaRPr lang="en-US" sz="1200" kern="0" dirty="0"/>
          </a:p>
          <a:p>
            <a:pPr>
              <a:buNone/>
            </a:pPr>
            <a:r>
              <a:rPr lang="en-US" sz="1200" dirty="0"/>
              <a:t> REFLECT NSCLC</a:t>
            </a:r>
            <a:endParaRPr lang="en-US" sz="1200" kern="0" dirty="0"/>
          </a:p>
          <a:p>
            <a:pPr>
              <a:buNone/>
            </a:pPr>
            <a:r>
              <a:rPr lang="en-US" sz="1200" dirty="0"/>
              <a:t> </a:t>
            </a:r>
            <a:r>
              <a:rPr lang="en-US" sz="1200" dirty="0" err="1"/>
              <a:t>Cassiope</a:t>
            </a:r>
            <a:r>
              <a:rPr lang="en-US" sz="1200" dirty="0"/>
              <a:t> renal cancer</a:t>
            </a:r>
            <a:endParaRPr lang="en-US" sz="1200" kern="0" dirty="0"/>
          </a:p>
          <a:p>
            <a:pPr>
              <a:buNone/>
            </a:pPr>
            <a:r>
              <a:rPr lang="en-US" sz="1200" dirty="0"/>
              <a:t> Lungful EGFR(+) NSCLC</a:t>
            </a:r>
          </a:p>
          <a:p>
            <a:pPr>
              <a:buNone/>
            </a:pPr>
            <a:endParaRPr lang="en-US" sz="1200" dirty="0"/>
          </a:p>
          <a:p>
            <a:pPr>
              <a:buNone/>
            </a:pPr>
            <a:endParaRPr lang="en-US" sz="1200" dirty="0"/>
          </a:p>
          <a:p>
            <a:pPr>
              <a:buNone/>
            </a:pPr>
            <a:endParaRPr lang="en-US" sz="1200" dirty="0"/>
          </a:p>
          <a:p>
            <a:pPr>
              <a:buFont typeface="+mj-lt"/>
              <a:buAutoNum type="arabicPeriod"/>
            </a:pPr>
            <a:endParaRPr lang="en-US" sz="1200" kern="0" dirty="0"/>
          </a:p>
          <a:p>
            <a:pPr>
              <a:buFont typeface="+mj-lt"/>
              <a:buAutoNum type="arabicPeriod"/>
            </a:pPr>
            <a:endParaRPr lang="en-US" sz="1200" kern="0" dirty="0"/>
          </a:p>
          <a:p>
            <a:endParaRPr lang="en-US" sz="1200" kern="0" dirty="0"/>
          </a:p>
          <a:p>
            <a:endParaRPr lang="en-US" sz="1200" kern="0" dirty="0"/>
          </a:p>
          <a:p>
            <a:endParaRPr lang="en-US" sz="1200" kern="0" dirty="0"/>
          </a:p>
          <a:p>
            <a:endParaRPr lang="en-US" sz="1200" kern="0" dirty="0"/>
          </a:p>
          <a:p>
            <a:pPr marL="0" indent="0">
              <a:buFont typeface="Symbol" pitchFamily="18" charset="2"/>
              <a:buNone/>
            </a:pPr>
            <a:endParaRPr lang="en-US" sz="1200" kern="0" dirty="0"/>
          </a:p>
          <a:p>
            <a:endParaRPr lang="en-US" sz="1200" kern="0" dirty="0"/>
          </a:p>
          <a:p>
            <a:endParaRPr lang="en-US" sz="1200" kern="0" dirty="0"/>
          </a:p>
          <a:p>
            <a:endParaRPr lang="en-US" sz="1200" kern="0" dirty="0"/>
          </a:p>
          <a:p>
            <a:endParaRPr lang="en-US" sz="1200" kern="0" dirty="0"/>
          </a:p>
          <a:p>
            <a:endParaRPr lang="el-GR" kern="0" dirty="0"/>
          </a:p>
        </p:txBody>
      </p:sp>
      <p:sp>
        <p:nvSpPr>
          <p:cNvPr id="8" name="7 - TextBox"/>
          <p:cNvSpPr txBox="1"/>
          <p:nvPr/>
        </p:nvSpPr>
        <p:spPr>
          <a:xfrm>
            <a:off x="8534400" y="4325815"/>
            <a:ext cx="3329354" cy="2308324"/>
          </a:xfrm>
          <a:prstGeom prst="rect">
            <a:avLst/>
          </a:prstGeom>
          <a:noFill/>
        </p:spPr>
        <p:txBody>
          <a:bodyPr wrap="square" rtlCol="0">
            <a:spAutoFit/>
          </a:bodyPr>
          <a:lstStyle/>
          <a:p>
            <a:r>
              <a:rPr lang="en-US" dirty="0">
                <a:solidFill>
                  <a:srgbClr val="FFFF00"/>
                </a:solidFill>
              </a:rPr>
              <a:t>Lung Cancer/ </a:t>
            </a:r>
            <a:r>
              <a:rPr lang="en-US" dirty="0" err="1">
                <a:solidFill>
                  <a:srgbClr val="FFFF00"/>
                </a:solidFill>
              </a:rPr>
              <a:t>Mesothelioma</a:t>
            </a:r>
            <a:endParaRPr lang="en-US" dirty="0">
              <a:solidFill>
                <a:srgbClr val="FFFF00"/>
              </a:solidFill>
            </a:endParaRPr>
          </a:p>
          <a:p>
            <a:r>
              <a:rPr lang="en-US" dirty="0">
                <a:solidFill>
                  <a:srgbClr val="FFFF00"/>
                </a:solidFill>
              </a:rPr>
              <a:t>Breast Cancer</a:t>
            </a:r>
          </a:p>
          <a:p>
            <a:r>
              <a:rPr lang="en-US" dirty="0">
                <a:solidFill>
                  <a:srgbClr val="FFFF00"/>
                </a:solidFill>
              </a:rPr>
              <a:t>Melanoma</a:t>
            </a:r>
          </a:p>
          <a:p>
            <a:r>
              <a:rPr lang="en-US" dirty="0">
                <a:solidFill>
                  <a:srgbClr val="FFFF00"/>
                </a:solidFill>
              </a:rPr>
              <a:t>Renal Cell Cancer</a:t>
            </a:r>
          </a:p>
          <a:p>
            <a:r>
              <a:rPr lang="en-US" dirty="0">
                <a:solidFill>
                  <a:srgbClr val="FFFF00"/>
                </a:solidFill>
              </a:rPr>
              <a:t>Urinary Bladder Cancer</a:t>
            </a:r>
          </a:p>
          <a:p>
            <a:r>
              <a:rPr lang="en-US" dirty="0">
                <a:solidFill>
                  <a:srgbClr val="FFFF00"/>
                </a:solidFill>
              </a:rPr>
              <a:t>Thyroid Cancer</a:t>
            </a:r>
          </a:p>
          <a:p>
            <a:r>
              <a:rPr lang="en-US" dirty="0">
                <a:solidFill>
                  <a:srgbClr val="FFFF00"/>
                </a:solidFill>
              </a:rPr>
              <a:t>Head and Neck Cancer</a:t>
            </a:r>
          </a:p>
          <a:p>
            <a:r>
              <a:rPr lang="en-US" dirty="0">
                <a:solidFill>
                  <a:srgbClr val="FFFF00"/>
                </a:solidFill>
              </a:rPr>
              <a:t>Solid Tumors</a:t>
            </a:r>
            <a:endParaRPr lang="el-GR" dirty="0">
              <a:solidFill>
                <a:srgbClr val="FFFF00"/>
              </a:solidFill>
            </a:endParaRPr>
          </a:p>
        </p:txBody>
      </p:sp>
    </p:spTree>
    <p:extLst>
      <p:ext uri="{BB962C8B-B14F-4D97-AF65-F5344CB8AC3E}">
        <p14:creationId xmlns:p14="http://schemas.microsoft.com/office/powerpoint/2010/main" val="29507779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587465758"/>
              </p:ext>
            </p:extLst>
          </p:nvPr>
        </p:nvGraphicFramePr>
        <p:xfrm>
          <a:off x="517771" y="620486"/>
          <a:ext cx="10618790" cy="4159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53074"/>
          <a:stretch/>
        </p:blipFill>
        <p:spPr bwMode="auto">
          <a:xfrm>
            <a:off x="6096000" y="4231036"/>
            <a:ext cx="2458096" cy="2510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31F08A47-840A-4841-A846-B1F82CE6DACA}"/>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6817" t="14511" b="52459"/>
          <a:stretch/>
        </p:blipFill>
        <p:spPr bwMode="auto">
          <a:xfrm>
            <a:off x="1160172" y="4561114"/>
            <a:ext cx="4620142" cy="1857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98098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597877" y="609600"/>
            <a:ext cx="10328031" cy="4419600"/>
          </a:xfrm>
        </p:spPr>
        <p:txBody>
          <a:bodyPr/>
          <a:lstStyle/>
          <a:p>
            <a:pPr eaLnBrk="1" hangingPunct="1"/>
            <a:r>
              <a:rPr lang="el-GR" altLang="el-GR" dirty="0"/>
              <a:t>Οι ασθενείς με καρκίνο ωφελούνται από την κλινική έρευνα όταν η έρευνα ακολουθεί τις ψηλότερες επιστημονικές και ηθικές αρχές.</a:t>
            </a:r>
            <a:endParaRPr lang="en-GB" altLang="el-GR" dirty="0"/>
          </a:p>
        </p:txBody>
      </p:sp>
    </p:spTree>
    <p:extLst>
      <p:ext uri="{BB962C8B-B14F-4D97-AF65-F5344CB8AC3E}">
        <p14:creationId xmlns:p14="http://schemas.microsoft.com/office/powerpoint/2010/main" val="26447258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37D6E-9033-4291-8DFE-EC41A4C012AD}"/>
              </a:ext>
            </a:extLst>
          </p:cNvPr>
          <p:cNvSpPr>
            <a:spLocks noGrp="1"/>
          </p:cNvSpPr>
          <p:nvPr>
            <p:ph type="title"/>
          </p:nvPr>
        </p:nvSpPr>
        <p:spPr/>
        <p:txBody>
          <a:bodyPr/>
          <a:lstStyle/>
          <a:p>
            <a:r>
              <a:rPr lang="el-GR" dirty="0"/>
              <a:t>Ευχαριστώ για την προσοχή σας</a:t>
            </a:r>
          </a:p>
        </p:txBody>
      </p:sp>
      <p:sp>
        <p:nvSpPr>
          <p:cNvPr id="3" name="Content Placeholder 2">
            <a:extLst>
              <a:ext uri="{FF2B5EF4-FFF2-40B4-BE49-F238E27FC236}">
                <a16:creationId xmlns:a16="http://schemas.microsoft.com/office/drawing/2014/main" id="{3F863A20-DA34-4F5F-B8C6-8EBD96389685}"/>
              </a:ext>
            </a:extLst>
          </p:cNvPr>
          <p:cNvSpPr>
            <a:spLocks noGrp="1"/>
          </p:cNvSpPr>
          <p:nvPr>
            <p:ph idx="1"/>
          </p:nvPr>
        </p:nvSpPr>
        <p:spPr/>
        <p:txBody>
          <a:bodyPr/>
          <a:lstStyle/>
          <a:p>
            <a:endParaRPr lang="el-GR" dirty="0"/>
          </a:p>
        </p:txBody>
      </p:sp>
      <p:pic>
        <p:nvPicPr>
          <p:cNvPr id="4" name="Picture 2">
            <a:extLst>
              <a:ext uri="{FF2B5EF4-FFF2-40B4-BE49-F238E27FC236}">
                <a16:creationId xmlns:a16="http://schemas.microsoft.com/office/drawing/2014/main" id="{F841016C-E320-44F6-BEC5-621D4AF0778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7568"/>
          <a:stretch/>
        </p:blipFill>
        <p:spPr bwMode="auto">
          <a:xfrm>
            <a:off x="1338943" y="1338943"/>
            <a:ext cx="9481457" cy="5120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4438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l-GR" altLang="el-GR" b="1"/>
              <a:t>Προκλινικές Μελέτες</a:t>
            </a:r>
            <a:endParaRPr lang="en-GB" altLang="el-GR" b="1"/>
          </a:p>
        </p:txBody>
      </p:sp>
      <p:sp>
        <p:nvSpPr>
          <p:cNvPr id="11267" name="Rectangle 3"/>
          <p:cNvSpPr>
            <a:spLocks noGrp="1" noChangeArrowheads="1"/>
          </p:cNvSpPr>
          <p:nvPr>
            <p:ph type="body" idx="1"/>
          </p:nvPr>
        </p:nvSpPr>
        <p:spPr/>
        <p:txBody>
          <a:bodyPr/>
          <a:lstStyle/>
          <a:p>
            <a:pPr eaLnBrk="1" hangingPunct="1">
              <a:lnSpc>
                <a:spcPct val="80000"/>
              </a:lnSpc>
              <a:buFontTx/>
              <a:buNone/>
            </a:pPr>
            <a:r>
              <a:rPr lang="en-US" altLang="el-GR" sz="2400">
                <a:latin typeface="Arial" panose="020B0604020202020204" pitchFamily="34" charset="0"/>
                <a:cs typeface="Arial" panose="020B0604020202020204" pitchFamily="34" charset="0"/>
              </a:rPr>
              <a:t>    </a:t>
            </a:r>
            <a:r>
              <a:rPr lang="el-GR" altLang="el-GR" sz="2400">
                <a:latin typeface="Arial" panose="020B0604020202020204" pitchFamily="34" charset="0"/>
                <a:cs typeface="Arial" panose="020B0604020202020204" pitchFamily="34" charset="0"/>
              </a:rPr>
              <a:t>Διαδικασία  2  βημάτων </a:t>
            </a:r>
          </a:p>
          <a:p>
            <a:pPr eaLnBrk="1" hangingPunct="1">
              <a:lnSpc>
                <a:spcPct val="80000"/>
              </a:lnSpc>
              <a:buFontTx/>
              <a:buNone/>
            </a:pPr>
            <a:endParaRPr lang="en-US" altLang="el-GR" sz="2400">
              <a:latin typeface="Arial" panose="020B0604020202020204" pitchFamily="34" charset="0"/>
              <a:cs typeface="Arial" panose="020B0604020202020204" pitchFamily="34" charset="0"/>
            </a:endParaRPr>
          </a:p>
          <a:p>
            <a:pPr eaLnBrk="1" hangingPunct="1">
              <a:lnSpc>
                <a:spcPct val="80000"/>
              </a:lnSpc>
              <a:buFontTx/>
              <a:buNone/>
            </a:pPr>
            <a:r>
              <a:rPr lang="en-US" altLang="el-GR" sz="2400">
                <a:latin typeface="Arial" panose="020B0604020202020204" pitchFamily="34" charset="0"/>
                <a:cs typeface="Arial" panose="020B0604020202020204" pitchFamily="34" charset="0"/>
              </a:rPr>
              <a:t>                             - </a:t>
            </a:r>
            <a:r>
              <a:rPr lang="el-GR" altLang="el-GR" sz="2400">
                <a:latin typeface="Arial" panose="020B0604020202020204" pitchFamily="34" charset="0"/>
                <a:cs typeface="Arial" panose="020B0604020202020204" pitchFamily="34" charset="0"/>
              </a:rPr>
              <a:t>μελέτες σε μικρά ζώα (</a:t>
            </a:r>
            <a:r>
              <a:rPr lang="en-US" altLang="el-GR" sz="2400">
                <a:latin typeface="Arial" panose="020B0604020202020204" pitchFamily="34" charset="0"/>
                <a:cs typeface="Arial" panose="020B0604020202020204" pitchFamily="34" charset="0"/>
              </a:rPr>
              <a:t>LD10)</a:t>
            </a:r>
            <a:endParaRPr lang="el-GR" altLang="el-GR" sz="2400">
              <a:latin typeface="Arial" panose="020B0604020202020204" pitchFamily="34" charset="0"/>
              <a:cs typeface="Arial" panose="020B0604020202020204" pitchFamily="34" charset="0"/>
            </a:endParaRPr>
          </a:p>
          <a:p>
            <a:pPr eaLnBrk="1" hangingPunct="1">
              <a:lnSpc>
                <a:spcPct val="80000"/>
              </a:lnSpc>
              <a:buFontTx/>
              <a:buNone/>
            </a:pPr>
            <a:r>
              <a:rPr lang="el-GR" altLang="el-GR" sz="2400">
                <a:latin typeface="Arial" panose="020B0604020202020204" pitchFamily="34" charset="0"/>
                <a:cs typeface="Arial" panose="020B0604020202020204" pitchFamily="34" charset="0"/>
              </a:rPr>
              <a:t>                 </a:t>
            </a:r>
            <a:r>
              <a:rPr lang="en-US" altLang="el-GR" sz="2400">
                <a:latin typeface="Arial" panose="020B0604020202020204" pitchFamily="34" charset="0"/>
                <a:cs typeface="Arial" panose="020B0604020202020204" pitchFamily="34" charset="0"/>
              </a:rPr>
              <a:t>            </a:t>
            </a:r>
            <a:r>
              <a:rPr lang="el-GR" altLang="el-GR" sz="2400">
                <a:latin typeface="Arial" panose="020B0604020202020204" pitchFamily="34" charset="0"/>
                <a:cs typeface="Arial" panose="020B0604020202020204" pitchFamily="34" charset="0"/>
              </a:rPr>
              <a:t>- πολύπλοκες μελέτες καθορισμού </a:t>
            </a:r>
          </a:p>
          <a:p>
            <a:pPr eaLnBrk="1" hangingPunct="1">
              <a:lnSpc>
                <a:spcPct val="80000"/>
              </a:lnSpc>
              <a:buFontTx/>
              <a:buNone/>
            </a:pPr>
            <a:r>
              <a:rPr lang="el-GR" altLang="el-GR" sz="2400">
                <a:latin typeface="Arial" panose="020B0604020202020204" pitchFamily="34" charset="0"/>
                <a:cs typeface="Arial" panose="020B0604020202020204" pitchFamily="34" charset="0"/>
              </a:rPr>
              <a:t>                                           </a:t>
            </a:r>
            <a:r>
              <a:rPr lang="en-US" altLang="el-GR" sz="2400">
                <a:latin typeface="Arial" panose="020B0604020202020204" pitchFamily="34" charset="0"/>
                <a:cs typeface="Arial" panose="020B0604020202020204" pitchFamily="34" charset="0"/>
              </a:rPr>
              <a:t> </a:t>
            </a:r>
            <a:r>
              <a:rPr lang="el-GR" altLang="el-GR" sz="2400">
                <a:latin typeface="Arial" panose="020B0604020202020204" pitchFamily="34" charset="0"/>
                <a:cs typeface="Arial" panose="020B0604020202020204" pitchFamily="34" charset="0"/>
              </a:rPr>
              <a:t>φύσης </a:t>
            </a:r>
          </a:p>
          <a:p>
            <a:pPr eaLnBrk="1" hangingPunct="1">
              <a:lnSpc>
                <a:spcPct val="80000"/>
              </a:lnSpc>
              <a:buFontTx/>
              <a:buNone/>
            </a:pPr>
            <a:r>
              <a:rPr lang="el-GR" altLang="el-GR" sz="2400">
                <a:latin typeface="Arial" panose="020B0604020202020204" pitchFamily="34" charset="0"/>
                <a:cs typeface="Arial" panose="020B0604020202020204" pitchFamily="34" charset="0"/>
              </a:rPr>
              <a:t>                                            διάρκεια τοξικής επίδρασης       </a:t>
            </a:r>
          </a:p>
          <a:p>
            <a:pPr eaLnBrk="1" hangingPunct="1">
              <a:lnSpc>
                <a:spcPct val="80000"/>
              </a:lnSpc>
              <a:buFontTx/>
              <a:buNone/>
            </a:pPr>
            <a:r>
              <a:rPr lang="el-GR" altLang="el-GR" sz="2400">
                <a:latin typeface="Arial" panose="020B0604020202020204" pitchFamily="34" charset="0"/>
                <a:cs typeface="Arial" panose="020B0604020202020204" pitchFamily="34" charset="0"/>
              </a:rPr>
              <a:t>                                            αναστρεψιμότητας </a:t>
            </a:r>
          </a:p>
          <a:p>
            <a:pPr eaLnBrk="1" hangingPunct="1">
              <a:lnSpc>
                <a:spcPct val="80000"/>
              </a:lnSpc>
              <a:buFontTx/>
              <a:buNone/>
            </a:pPr>
            <a:r>
              <a:rPr lang="el-GR" altLang="el-GR" sz="2400">
                <a:latin typeface="Arial" panose="020B0604020202020204" pitchFamily="34" charset="0"/>
                <a:cs typeface="Arial" panose="020B0604020202020204" pitchFamily="34" charset="0"/>
              </a:rPr>
              <a:t>                                            δόση</a:t>
            </a:r>
          </a:p>
          <a:p>
            <a:pPr eaLnBrk="1" hangingPunct="1">
              <a:lnSpc>
                <a:spcPct val="80000"/>
              </a:lnSpc>
              <a:buFontTx/>
              <a:buNone/>
            </a:pPr>
            <a:r>
              <a:rPr lang="el-GR" altLang="el-GR" sz="2400">
                <a:latin typeface="Arial" panose="020B0604020202020204" pitchFamily="34" charset="0"/>
                <a:cs typeface="Arial" panose="020B0604020202020204" pitchFamily="34" charset="0"/>
              </a:rPr>
              <a:t>                                            σχεδιασμού χορήγησης</a:t>
            </a:r>
          </a:p>
          <a:p>
            <a:pPr eaLnBrk="1" hangingPunct="1">
              <a:lnSpc>
                <a:spcPct val="80000"/>
              </a:lnSpc>
              <a:buFontTx/>
              <a:buNone/>
            </a:pPr>
            <a:endParaRPr lang="en-GB" altLang="el-GR" sz="2400"/>
          </a:p>
        </p:txBody>
      </p:sp>
    </p:spTree>
    <p:extLst>
      <p:ext uri="{BB962C8B-B14F-4D97-AF65-F5344CB8AC3E}">
        <p14:creationId xmlns:p14="http://schemas.microsoft.com/office/powerpoint/2010/main" val="3222302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l-GR" altLang="el-GR" b="1"/>
              <a:t>Προκλινικές Μελέτες</a:t>
            </a:r>
          </a:p>
        </p:txBody>
      </p:sp>
      <p:sp>
        <p:nvSpPr>
          <p:cNvPr id="12291" name="Rectangle 3"/>
          <p:cNvSpPr>
            <a:spLocks noGrp="1" noChangeArrowheads="1"/>
          </p:cNvSpPr>
          <p:nvPr>
            <p:ph type="body" idx="1"/>
          </p:nvPr>
        </p:nvSpPr>
        <p:spPr/>
        <p:txBody>
          <a:bodyPr/>
          <a:lstStyle/>
          <a:p>
            <a:pPr eaLnBrk="1" hangingPunct="1">
              <a:buFontTx/>
              <a:buNone/>
            </a:pPr>
            <a:r>
              <a:rPr lang="el-GR" altLang="el-GR" dirty="0">
                <a:latin typeface="Arial" panose="020B0604020202020204" pitchFamily="34" charset="0"/>
                <a:cs typeface="Arial" panose="020B0604020202020204" pitchFamily="34" charset="0"/>
              </a:rPr>
              <a:t>Σχεδιασμός χορήγησης</a:t>
            </a:r>
            <a:endParaRPr lang="en-US" altLang="el-GR" dirty="0">
              <a:latin typeface="Arial" panose="020B0604020202020204" pitchFamily="34" charset="0"/>
              <a:cs typeface="Arial" panose="020B0604020202020204" pitchFamily="34" charset="0"/>
            </a:endParaRPr>
          </a:p>
          <a:p>
            <a:pPr eaLnBrk="1" hangingPunct="1">
              <a:buFontTx/>
              <a:buNone/>
            </a:pPr>
            <a:endParaRPr lang="el-GR" altLang="el-GR" dirty="0">
              <a:latin typeface="Arial" panose="020B0604020202020204" pitchFamily="34" charset="0"/>
              <a:cs typeface="Arial" panose="020B0604020202020204" pitchFamily="34" charset="0"/>
            </a:endParaRPr>
          </a:p>
          <a:p>
            <a:pPr eaLnBrk="1" hangingPunct="1">
              <a:buFontTx/>
              <a:buNone/>
            </a:pPr>
            <a:r>
              <a:rPr lang="el-GR" altLang="el-GR" dirty="0">
                <a:latin typeface="Arial" panose="020B0604020202020204" pitchFamily="34" charset="0"/>
                <a:cs typeface="Arial" panose="020B0604020202020204" pitchFamily="34" charset="0"/>
              </a:rPr>
              <a:t>                                    </a:t>
            </a:r>
            <a:r>
              <a:rPr lang="en-US" altLang="el-GR" dirty="0">
                <a:latin typeface="Arial" panose="020B0604020202020204" pitchFamily="34" charset="0"/>
                <a:cs typeface="Arial" panose="020B0604020202020204" pitchFamily="34" charset="0"/>
              </a:rPr>
              <a:t>      </a:t>
            </a:r>
            <a:r>
              <a:rPr lang="el-GR" altLang="el-GR" sz="2400" dirty="0">
                <a:solidFill>
                  <a:schemeClr val="hlink"/>
                </a:solidFill>
                <a:latin typeface="Arial" panose="020B0604020202020204" pitchFamily="34" charset="0"/>
                <a:cs typeface="Arial" panose="020B0604020202020204" pitchFamily="34" charset="0"/>
              </a:rPr>
              <a:t>•</a:t>
            </a:r>
            <a:r>
              <a:rPr lang="en-US" altLang="el-GR" sz="2400" dirty="0">
                <a:solidFill>
                  <a:schemeClr val="hlink"/>
                </a:solidFill>
                <a:latin typeface="Arial" panose="020B0604020202020204" pitchFamily="34" charset="0"/>
                <a:cs typeface="Arial" panose="020B0604020202020204" pitchFamily="34" charset="0"/>
              </a:rPr>
              <a:t>   </a:t>
            </a:r>
            <a:r>
              <a:rPr lang="en-US" altLang="el-GR" sz="2400" dirty="0">
                <a:latin typeface="Arial" panose="020B0604020202020204" pitchFamily="34" charset="0"/>
                <a:cs typeface="Arial" panose="020B0604020202020204" pitchFamily="34" charset="0"/>
              </a:rPr>
              <a:t>D1-5 iv </a:t>
            </a:r>
          </a:p>
          <a:p>
            <a:pPr eaLnBrk="1" hangingPunct="1">
              <a:buFontTx/>
              <a:buNone/>
            </a:pPr>
            <a:r>
              <a:rPr lang="en-US" altLang="el-GR" sz="2400" dirty="0">
                <a:latin typeface="Arial" panose="020B0604020202020204" pitchFamily="34" charset="0"/>
                <a:cs typeface="Arial" panose="020B0604020202020204" pitchFamily="34" charset="0"/>
              </a:rPr>
              <a:t>                                                 </a:t>
            </a:r>
            <a:r>
              <a:rPr lang="el-GR" altLang="el-GR" sz="2400" dirty="0">
                <a:solidFill>
                  <a:schemeClr val="hlink"/>
                </a:solidFill>
                <a:latin typeface="Arial" panose="020B0604020202020204" pitchFamily="34" charset="0"/>
                <a:cs typeface="Arial" panose="020B0604020202020204" pitchFamily="34" charset="0"/>
              </a:rPr>
              <a:t>•</a:t>
            </a:r>
            <a:r>
              <a:rPr lang="en-US" altLang="el-GR" sz="2400" dirty="0">
                <a:latin typeface="Arial" panose="020B0604020202020204" pitchFamily="34" charset="0"/>
                <a:cs typeface="Arial" panose="020B0604020202020204" pitchFamily="34" charset="0"/>
              </a:rPr>
              <a:t>   bolus iv </a:t>
            </a:r>
            <a:endParaRPr lang="el-GR" altLang="el-GR" sz="2400" dirty="0">
              <a:latin typeface="Arial" panose="020B0604020202020204" pitchFamily="34" charset="0"/>
              <a:cs typeface="Arial" panose="020B0604020202020204" pitchFamily="34" charset="0"/>
            </a:endParaRPr>
          </a:p>
          <a:p>
            <a:pPr eaLnBrk="1" hangingPunct="1">
              <a:buFontTx/>
              <a:buNone/>
            </a:pPr>
            <a:r>
              <a:rPr lang="el-GR" altLang="el-GR" sz="2400" dirty="0">
                <a:latin typeface="Arial" panose="020B0604020202020204" pitchFamily="34" charset="0"/>
                <a:cs typeface="Arial" panose="020B0604020202020204" pitchFamily="34" charset="0"/>
              </a:rPr>
              <a:t>                                   </a:t>
            </a:r>
            <a:r>
              <a:rPr lang="en-US" altLang="el-GR" sz="2400" dirty="0">
                <a:latin typeface="Arial" panose="020B0604020202020204" pitchFamily="34" charset="0"/>
                <a:cs typeface="Arial" panose="020B0604020202020204" pitchFamily="34" charset="0"/>
              </a:rPr>
              <a:t>             </a:t>
            </a:r>
            <a:r>
              <a:rPr lang="el-GR" altLang="el-GR" sz="2400" dirty="0">
                <a:latin typeface="Arial" panose="020B0604020202020204" pitchFamily="34" charset="0"/>
                <a:cs typeface="Arial" panose="020B0604020202020204" pitchFamily="34" charset="0"/>
              </a:rPr>
              <a:t> </a:t>
            </a:r>
            <a:r>
              <a:rPr lang="el-GR" altLang="el-GR" sz="2400" dirty="0">
                <a:solidFill>
                  <a:schemeClr val="hlink"/>
                </a:solidFill>
                <a:latin typeface="Arial" panose="020B0604020202020204" pitchFamily="34" charset="0"/>
                <a:cs typeface="Arial" panose="020B0604020202020204" pitchFamily="34" charset="0"/>
              </a:rPr>
              <a:t>•</a:t>
            </a:r>
            <a:r>
              <a:rPr lang="en-US" altLang="el-GR" sz="2400" dirty="0">
                <a:latin typeface="Arial" panose="020B0604020202020204" pitchFamily="34" charset="0"/>
                <a:cs typeface="Arial" panose="020B0604020202020204" pitchFamily="34" charset="0"/>
              </a:rPr>
              <a:t>   </a:t>
            </a:r>
            <a:r>
              <a:rPr lang="el-GR" altLang="el-GR" sz="2400" dirty="0">
                <a:latin typeface="Arial" panose="020B0604020202020204" pitchFamily="34" charset="0"/>
                <a:cs typeface="Arial" panose="020B0604020202020204" pitchFamily="34" charset="0"/>
              </a:rPr>
              <a:t>συνεχή έγχυση</a:t>
            </a:r>
          </a:p>
          <a:p>
            <a:pPr eaLnBrk="1" hangingPunct="1">
              <a:buFontTx/>
              <a:buNone/>
            </a:pPr>
            <a:r>
              <a:rPr lang="el-GR" altLang="el-GR" sz="2400" dirty="0">
                <a:latin typeface="Arial" panose="020B0604020202020204" pitchFamily="34" charset="0"/>
                <a:cs typeface="Arial" panose="020B0604020202020204" pitchFamily="34" charset="0"/>
              </a:rPr>
              <a:t>                                    </a:t>
            </a:r>
            <a:r>
              <a:rPr lang="en-US" altLang="el-GR" sz="2400" dirty="0">
                <a:latin typeface="Arial" panose="020B0604020202020204" pitchFamily="34" charset="0"/>
                <a:cs typeface="Arial" panose="020B0604020202020204" pitchFamily="34" charset="0"/>
              </a:rPr>
              <a:t>             </a:t>
            </a:r>
            <a:r>
              <a:rPr lang="el-GR" altLang="el-GR" sz="2400" dirty="0">
                <a:solidFill>
                  <a:schemeClr val="hlink"/>
                </a:solidFill>
                <a:latin typeface="Arial" panose="020B0604020202020204" pitchFamily="34" charset="0"/>
                <a:cs typeface="Arial" panose="020B0604020202020204" pitchFamily="34" charset="0"/>
              </a:rPr>
              <a:t>•</a:t>
            </a:r>
            <a:r>
              <a:rPr lang="en-US" altLang="el-GR" sz="2400" dirty="0">
                <a:latin typeface="Arial" panose="020B0604020202020204" pitchFamily="34" charset="0"/>
                <a:cs typeface="Arial" panose="020B0604020202020204" pitchFamily="34" charset="0"/>
              </a:rPr>
              <a:t>   </a:t>
            </a:r>
            <a:r>
              <a:rPr lang="el-GR" altLang="el-GR" sz="2400" dirty="0">
                <a:latin typeface="Arial" panose="020B0604020202020204" pitchFamily="34" charset="0"/>
                <a:cs typeface="Arial" panose="020B0604020202020204" pitchFamily="34" charset="0"/>
              </a:rPr>
              <a:t>από του στόματος</a:t>
            </a:r>
          </a:p>
        </p:txBody>
      </p:sp>
    </p:spTree>
    <p:extLst>
      <p:ext uri="{BB962C8B-B14F-4D97-AF65-F5344CB8AC3E}">
        <p14:creationId xmlns:p14="http://schemas.microsoft.com/office/powerpoint/2010/main" val="3863987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 Τίτλος"/>
          <p:cNvSpPr>
            <a:spLocks noGrp="1"/>
          </p:cNvSpPr>
          <p:nvPr>
            <p:ph type="title"/>
          </p:nvPr>
        </p:nvSpPr>
        <p:spPr/>
        <p:txBody>
          <a:bodyPr/>
          <a:lstStyle/>
          <a:p>
            <a:endParaRPr lang="el-GR" altLang="el-GR"/>
          </a:p>
        </p:txBody>
      </p:sp>
      <p:sp>
        <p:nvSpPr>
          <p:cNvPr id="14339" name="2 - Θέση περιεχομένου"/>
          <p:cNvSpPr>
            <a:spLocks noGrp="1"/>
          </p:cNvSpPr>
          <p:nvPr>
            <p:ph idx="1"/>
          </p:nvPr>
        </p:nvSpPr>
        <p:spPr/>
        <p:txBody>
          <a:bodyPr/>
          <a:lstStyle/>
          <a:p>
            <a:endParaRPr lang="el-GR" altLang="el-GR"/>
          </a:p>
        </p:txBody>
      </p:sp>
      <p:pic>
        <p:nvPicPr>
          <p:cNvPr id="14340" name="Picture 2" descr="C:\Users\Sofia\Pictures\introduction-to-clinical-research-8-7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57" y="0"/>
            <a:ext cx="11321143" cy="6858000"/>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pic>
      <p:sp>
        <p:nvSpPr>
          <p:cNvPr id="5" name="4 - Ορθογώνιο"/>
          <p:cNvSpPr/>
          <p:nvPr/>
        </p:nvSpPr>
        <p:spPr>
          <a:xfrm>
            <a:off x="4008438" y="4076701"/>
            <a:ext cx="4679950" cy="730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extLst>
      <p:ext uri="{BB962C8B-B14F-4D97-AF65-F5344CB8AC3E}">
        <p14:creationId xmlns:p14="http://schemas.microsoft.com/office/powerpoint/2010/main" val="2412554005"/>
      </p:ext>
    </p:extLst>
  </p:cSld>
  <p:clrMapOvr>
    <a:masterClrMapping/>
  </p:clrMapOvr>
</p:sld>
</file>

<file path=ppt/theme/theme1.xml><?xml version="1.0" encoding="utf-8"?>
<a:theme xmlns:a="http://schemas.openxmlformats.org/drawingml/2006/main" name="GSK Template">
  <a:themeElements>
    <a:clrScheme name="GSK Template 8">
      <a:dk1>
        <a:srgbClr val="000000"/>
      </a:dk1>
      <a:lt1>
        <a:srgbClr val="FFFFFF"/>
      </a:lt1>
      <a:dk2>
        <a:srgbClr val="0000FF"/>
      </a:dk2>
      <a:lt2>
        <a:srgbClr val="FFFFFF"/>
      </a:lt2>
      <a:accent1>
        <a:srgbClr val="FF9900"/>
      </a:accent1>
      <a:accent2>
        <a:srgbClr val="FF3101"/>
      </a:accent2>
      <a:accent3>
        <a:srgbClr val="AAAAFF"/>
      </a:accent3>
      <a:accent4>
        <a:srgbClr val="DADADA"/>
      </a:accent4>
      <a:accent5>
        <a:srgbClr val="FFCAAA"/>
      </a:accent5>
      <a:accent6>
        <a:srgbClr val="E72B01"/>
      </a:accent6>
      <a:hlink>
        <a:srgbClr val="66CC66"/>
      </a:hlink>
      <a:folHlink>
        <a:srgbClr val="FFCC00"/>
      </a:folHlink>
    </a:clrScheme>
    <a:fontScheme name="GSK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GSK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SK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SK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SK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SK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SK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SK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GSK Template 8">
        <a:dk1>
          <a:srgbClr val="000000"/>
        </a:dk1>
        <a:lt1>
          <a:srgbClr val="FFFFFF"/>
        </a:lt1>
        <a:dk2>
          <a:srgbClr val="0000FF"/>
        </a:dk2>
        <a:lt2>
          <a:srgbClr val="FFFFFF"/>
        </a:lt2>
        <a:accent1>
          <a:srgbClr val="FF9900"/>
        </a:accent1>
        <a:accent2>
          <a:srgbClr val="FF3101"/>
        </a:accent2>
        <a:accent3>
          <a:srgbClr val="AAAAFF"/>
        </a:accent3>
        <a:accent4>
          <a:srgbClr val="DADADA"/>
        </a:accent4>
        <a:accent5>
          <a:srgbClr val="FFCAAA"/>
        </a:accent5>
        <a:accent6>
          <a:srgbClr val="E72B01"/>
        </a:accent6>
        <a:hlink>
          <a:srgbClr val="66CC66"/>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Novartis 2016">
  <a:themeElements>
    <a:clrScheme name="Novartis 2016">
      <a:dk1>
        <a:srgbClr val="000000"/>
      </a:dk1>
      <a:lt1>
        <a:srgbClr val="FFFFFF"/>
      </a:lt1>
      <a:dk2>
        <a:srgbClr val="404040"/>
      </a:dk2>
      <a:lt2>
        <a:srgbClr val="CCCCCC"/>
      </a:lt2>
      <a:accent1>
        <a:srgbClr val="0460A9"/>
      </a:accent1>
      <a:accent2>
        <a:srgbClr val="E74A21"/>
      </a:accent2>
      <a:accent3>
        <a:srgbClr val="EC9A1E"/>
      </a:accent3>
      <a:accent4>
        <a:srgbClr val="8D1F1B"/>
      </a:accent4>
      <a:accent5>
        <a:srgbClr val="7F7F7F"/>
      </a:accent5>
      <a:accent6>
        <a:srgbClr val="404040"/>
      </a:accent6>
      <a:hlink>
        <a:srgbClr val="0460A9"/>
      </a:hlink>
      <a:folHlink>
        <a:srgbClr val="0460A9"/>
      </a:folHlink>
    </a:clrScheme>
    <a:fontScheme name="Novartis 2016">
      <a:majorFont>
        <a:latin typeface="Arial Black"/>
        <a:ea typeface=""/>
        <a:cs typeface=""/>
      </a:majorFont>
      <a:minorFont>
        <a:latin typeface="Arial"/>
        <a:ea typeface=""/>
        <a:cs typeface=""/>
      </a:minorFont>
    </a:fontScheme>
    <a:fmtScheme name="Novartis 2016">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accent1"/>
        </a:solidFill>
        <a:ln>
          <a:noFill/>
        </a:ln>
      </a:spPr>
      <a:bodyPr lIns="0" tIns="0" rIns="0" bIns="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4E06D08D-4155-4BFB-8C8A-9CF9BD572208}" vid="{75343268-627E-4C74-A3E7-4542453D1331}"/>
    </a:ext>
  </a:extLst>
</a:theme>
</file>

<file path=ppt/theme/theme11.xml><?xml version="1.0" encoding="utf-8"?>
<a:theme xmlns:a="http://schemas.openxmlformats.org/drawingml/2006/main" name="Roche">
  <a:themeElements>
    <a:clrScheme name="Roche 2">
      <a:dk1>
        <a:srgbClr val="000000"/>
      </a:dk1>
      <a:lt1>
        <a:srgbClr val="FFFFFF"/>
      </a:lt1>
      <a:dk2>
        <a:srgbClr val="969696"/>
      </a:dk2>
      <a:lt2>
        <a:srgbClr val="FF7F00"/>
      </a:lt2>
      <a:accent1>
        <a:srgbClr val="FF7F00"/>
      </a:accent1>
      <a:accent2>
        <a:srgbClr val="800080"/>
      </a:accent2>
      <a:accent3>
        <a:srgbClr val="FFCC00"/>
      </a:accent3>
      <a:accent4>
        <a:srgbClr val="9933FF"/>
      </a:accent4>
      <a:accent5>
        <a:srgbClr val="009900"/>
      </a:accent5>
      <a:accent6>
        <a:srgbClr val="0082DA"/>
      </a:accent6>
      <a:hlink>
        <a:srgbClr val="9933FF"/>
      </a:hlink>
      <a:folHlink>
        <a:srgbClr val="FF3300"/>
      </a:folHlink>
    </a:clrScheme>
    <a:fontScheme name="Roche">
      <a:majorFont>
        <a:latin typeface="Imago"/>
        <a:ea typeface=""/>
        <a:cs typeface=""/>
      </a:majorFont>
      <a:minorFont>
        <a:latin typeface="Imag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vert="horz" wrap="squar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sz="1800" b="0" i="0" u="none" strike="noStrike" cap="none" normalizeH="0" baseline="0" smtClean="0">
            <a:ln>
              <a:noFill/>
            </a:ln>
            <a:solidFill>
              <a:schemeClr val="tx1"/>
            </a:solidFill>
            <a:effectLst/>
            <a:latin typeface="Imago" pitchFamily="2"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Imago" pitchFamily="2" charset="0"/>
          </a:defRPr>
        </a:defPPr>
      </a:lstStyle>
      <a:style>
        <a:lnRef idx="1">
          <a:schemeClr val="tx1"/>
        </a:lnRef>
        <a:fillRef idx="0">
          <a:schemeClr val="accent1"/>
        </a:fillRef>
        <a:effectRef idx="0">
          <a:schemeClr val="accent1"/>
        </a:effectRef>
        <a:fontRef idx="minor">
          <a:schemeClr val="tx1"/>
        </a:fontRef>
      </a:style>
    </a:lnDef>
  </a:objectDefaults>
  <a:extraClrSchemeLst>
    <a:extraClrScheme>
      <a:clrScheme name="Roche 1">
        <a:dk1>
          <a:srgbClr val="FF7F00"/>
        </a:dk1>
        <a:lt1>
          <a:srgbClr val="FFFFFF"/>
        </a:lt1>
        <a:dk2>
          <a:srgbClr val="0028A0"/>
        </a:dk2>
        <a:lt2>
          <a:srgbClr val="969696"/>
        </a:lt2>
        <a:accent1>
          <a:srgbClr val="FF7F00"/>
        </a:accent1>
        <a:accent2>
          <a:srgbClr val="800080"/>
        </a:accent2>
        <a:accent3>
          <a:srgbClr val="FFCC00"/>
        </a:accent3>
        <a:accent4>
          <a:srgbClr val="9933FF"/>
        </a:accent4>
        <a:accent5>
          <a:srgbClr val="009900"/>
        </a:accent5>
        <a:accent6>
          <a:srgbClr val="0082DA"/>
        </a:accent6>
        <a:hlink>
          <a:srgbClr val="9933FF"/>
        </a:hlink>
        <a:folHlink>
          <a:srgbClr val="FF3300"/>
        </a:folHlink>
      </a:clrScheme>
      <a:clrMap bg1="dk2" tx1="lt1" bg2="dk1" tx2="lt2" accent1="accent1" accent2="accent2" accent3="accent3" accent4="accent4" accent5="accent5" accent6="accent6" hlink="hlink" folHlink="folHlink"/>
    </a:extraClrScheme>
    <a:extraClrScheme>
      <a:clrScheme name="Roche 2">
        <a:dk1>
          <a:srgbClr val="000000"/>
        </a:dk1>
        <a:lt1>
          <a:srgbClr val="FFFFFF"/>
        </a:lt1>
        <a:dk2>
          <a:srgbClr val="969696"/>
        </a:dk2>
        <a:lt2>
          <a:srgbClr val="FF7F00"/>
        </a:lt2>
        <a:accent1>
          <a:srgbClr val="FF7F00"/>
        </a:accent1>
        <a:accent2>
          <a:srgbClr val="800080"/>
        </a:accent2>
        <a:accent3>
          <a:srgbClr val="FFCC00"/>
        </a:accent3>
        <a:accent4>
          <a:srgbClr val="9933FF"/>
        </a:accent4>
        <a:accent5>
          <a:srgbClr val="009900"/>
        </a:accent5>
        <a:accent6>
          <a:srgbClr val="0082DA"/>
        </a:accent6>
        <a:hlink>
          <a:srgbClr val="9933FF"/>
        </a:hlink>
        <a:folHlink>
          <a:srgbClr val="FF3300"/>
        </a:folHlink>
      </a:clrScheme>
      <a:clrMap bg1="lt1" tx1="dk1" bg2="lt2" tx2="dk2" accent1="accent1" accent2="accent2" accent3="accent3" accent4="accent4" accent5="accent5" accent6="accent6" hlink="hlink" folHlink="folHlink"/>
    </a:extraClrScheme>
    <a:extraClrScheme>
      <a:clrScheme name="Roche 3">
        <a:dk1>
          <a:srgbClr val="000000"/>
        </a:dk1>
        <a:lt1>
          <a:srgbClr val="FFFFFF"/>
        </a:lt1>
        <a:dk2>
          <a:srgbClr val="959595"/>
        </a:dk2>
        <a:lt2>
          <a:srgbClr val="676767"/>
        </a:lt2>
        <a:accent1>
          <a:srgbClr val="B2B2B2"/>
        </a:accent1>
        <a:accent2>
          <a:srgbClr val="4D4D4D"/>
        </a:accent2>
        <a:accent3>
          <a:srgbClr val="FFFFFF"/>
        </a:accent3>
        <a:accent4>
          <a:srgbClr val="000000"/>
        </a:accent4>
        <a:accent5>
          <a:srgbClr val="D5D5D5"/>
        </a:accent5>
        <a:accent6>
          <a:srgbClr val="454545"/>
        </a:accent6>
        <a:hlink>
          <a:srgbClr val="EAEAEA"/>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2016 ASCO BMS PPT Template - White">
  <a:themeElements>
    <a:clrScheme name="2015 BMS New PowerPoint Template - White">
      <a:dk1>
        <a:srgbClr val="000000"/>
      </a:dk1>
      <a:lt1>
        <a:srgbClr val="FFFFFF"/>
      </a:lt1>
      <a:dk2>
        <a:srgbClr val="006DA8"/>
      </a:dk2>
      <a:lt2>
        <a:srgbClr val="68C8C6"/>
      </a:lt2>
      <a:accent1>
        <a:srgbClr val="006DA8"/>
      </a:accent1>
      <a:accent2>
        <a:srgbClr val="F15922"/>
      </a:accent2>
      <a:accent3>
        <a:srgbClr val="6B6B72"/>
      </a:accent3>
      <a:accent4>
        <a:srgbClr val="FF9900"/>
      </a:accent4>
      <a:accent5>
        <a:srgbClr val="1CB150"/>
      </a:accent5>
      <a:accent6>
        <a:srgbClr val="FF0000"/>
      </a:accent6>
      <a:hlink>
        <a:srgbClr val="31B6FF"/>
      </a:hlink>
      <a:folHlink>
        <a:srgbClr val="9A9A9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3.xml><?xml version="1.0" encoding="utf-8"?>
<a:theme xmlns:a="http://schemas.openxmlformats.org/drawingml/2006/main" name="3_!GSK">
  <a:themeElements>
    <a:clrScheme name="Δημοτικός">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1_!GS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1_!GS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GS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GS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GS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GS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GS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GS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GSK 8">
        <a:dk1>
          <a:srgbClr val="000000"/>
        </a:dk1>
        <a:lt1>
          <a:srgbClr val="FFFFFF"/>
        </a:lt1>
        <a:dk2>
          <a:srgbClr val="0000FF"/>
        </a:dk2>
        <a:lt2>
          <a:srgbClr val="FFFFFF"/>
        </a:lt2>
        <a:accent1>
          <a:srgbClr val="FF9900"/>
        </a:accent1>
        <a:accent2>
          <a:srgbClr val="FF3101"/>
        </a:accent2>
        <a:accent3>
          <a:srgbClr val="AAAAFF"/>
        </a:accent3>
        <a:accent4>
          <a:srgbClr val="DADADA"/>
        </a:accent4>
        <a:accent5>
          <a:srgbClr val="FFCAAA"/>
        </a:accent5>
        <a:accent6>
          <a:srgbClr val="E72B01"/>
        </a:accent6>
        <a:hlink>
          <a:srgbClr val="66CC66"/>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GSK Template">
  <a:themeElements>
    <a:clrScheme name="GSK Template 8">
      <a:dk1>
        <a:srgbClr val="000000"/>
      </a:dk1>
      <a:lt1>
        <a:srgbClr val="FFFFFF"/>
      </a:lt1>
      <a:dk2>
        <a:srgbClr val="0000FF"/>
      </a:dk2>
      <a:lt2>
        <a:srgbClr val="FFFFFF"/>
      </a:lt2>
      <a:accent1>
        <a:srgbClr val="FF9900"/>
      </a:accent1>
      <a:accent2>
        <a:srgbClr val="FF3101"/>
      </a:accent2>
      <a:accent3>
        <a:srgbClr val="AAAAFF"/>
      </a:accent3>
      <a:accent4>
        <a:srgbClr val="DADADA"/>
      </a:accent4>
      <a:accent5>
        <a:srgbClr val="FFCAAA"/>
      </a:accent5>
      <a:accent6>
        <a:srgbClr val="E72B01"/>
      </a:accent6>
      <a:hlink>
        <a:srgbClr val="66CC66"/>
      </a:hlink>
      <a:folHlink>
        <a:srgbClr val="FFCC00"/>
      </a:folHlink>
    </a:clrScheme>
    <a:fontScheme name="GSK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GSK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SK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SK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SK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SK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SK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SK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GSK Template 8">
        <a:dk1>
          <a:srgbClr val="000000"/>
        </a:dk1>
        <a:lt1>
          <a:srgbClr val="FFFFFF"/>
        </a:lt1>
        <a:dk2>
          <a:srgbClr val="0000FF"/>
        </a:dk2>
        <a:lt2>
          <a:srgbClr val="FFFFFF"/>
        </a:lt2>
        <a:accent1>
          <a:srgbClr val="FF9900"/>
        </a:accent1>
        <a:accent2>
          <a:srgbClr val="FF3101"/>
        </a:accent2>
        <a:accent3>
          <a:srgbClr val="AAAAFF"/>
        </a:accent3>
        <a:accent4>
          <a:srgbClr val="DADADA"/>
        </a:accent4>
        <a:accent5>
          <a:srgbClr val="FFCAAA"/>
        </a:accent5>
        <a:accent6>
          <a:srgbClr val="E72B01"/>
        </a:accent6>
        <a:hlink>
          <a:srgbClr val="66CC66"/>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GSK">
  <a:themeElements>
    <a:clrScheme name="Δημοτικός">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1_!GS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1_!GS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GS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GS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GS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GS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GS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GS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GSK 8">
        <a:dk1>
          <a:srgbClr val="000000"/>
        </a:dk1>
        <a:lt1>
          <a:srgbClr val="FFFFFF"/>
        </a:lt1>
        <a:dk2>
          <a:srgbClr val="0000FF"/>
        </a:dk2>
        <a:lt2>
          <a:srgbClr val="FFFFFF"/>
        </a:lt2>
        <a:accent1>
          <a:srgbClr val="FF9900"/>
        </a:accent1>
        <a:accent2>
          <a:srgbClr val="FF3101"/>
        </a:accent2>
        <a:accent3>
          <a:srgbClr val="AAAAFF"/>
        </a:accent3>
        <a:accent4>
          <a:srgbClr val="DADADA"/>
        </a:accent4>
        <a:accent5>
          <a:srgbClr val="FFCAAA"/>
        </a:accent5>
        <a:accent6>
          <a:srgbClr val="E72B01"/>
        </a:accent6>
        <a:hlink>
          <a:srgbClr val="66CC66"/>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6_Nivo Template">
  <a:themeElements>
    <a:clrScheme name="Nivo">
      <a:dk1>
        <a:srgbClr val="000000"/>
      </a:dk1>
      <a:lt1>
        <a:srgbClr val="FFFFFF"/>
      </a:lt1>
      <a:dk2>
        <a:srgbClr val="000066"/>
      </a:dk2>
      <a:lt2>
        <a:srgbClr val="FFFFFF"/>
      </a:lt2>
      <a:accent1>
        <a:srgbClr val="00CCFF"/>
      </a:accent1>
      <a:accent2>
        <a:srgbClr val="FFCC00"/>
      </a:accent2>
      <a:accent3>
        <a:srgbClr val="AAAAB8"/>
      </a:accent3>
      <a:accent4>
        <a:srgbClr val="DADADA"/>
      </a:accent4>
      <a:accent5>
        <a:srgbClr val="AAE2FF"/>
      </a:accent5>
      <a:accent6>
        <a:srgbClr val="FFCC00"/>
      </a:accent6>
      <a:hlink>
        <a:srgbClr val="FFFFFF"/>
      </a:hlink>
      <a:folHlink>
        <a:srgbClr val="FFE947"/>
      </a:folHlink>
    </a:clrScheme>
    <a:fontScheme name="3_Ipilimumab">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5FCFF"/>
            </a:gs>
            <a:gs pos="100000">
              <a:schemeClr val="hlink"/>
            </a:gs>
          </a:gsLst>
          <a:lin ang="18900000" scaled="1"/>
        </a:gradFill>
        <a:ln w="19050" cap="flat" cmpd="sng" algn="ctr">
          <a:solidFill>
            <a:schemeClr val="hlink"/>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9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gradFill rotWithShape="1">
          <a:gsLst>
            <a:gs pos="0">
              <a:srgbClr val="E5FCFF"/>
            </a:gs>
            <a:gs pos="100000">
              <a:schemeClr val="hlink"/>
            </a:gs>
          </a:gsLst>
          <a:lin ang="18900000" scaled="1"/>
        </a:gradFill>
        <a:ln w="19050" cap="flat" cmpd="sng" algn="ctr">
          <a:solidFill>
            <a:schemeClr val="hlink"/>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9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lnDef>
  </a:objectDefaults>
  <a:extraClrSchemeLst>
    <a:extraClrScheme>
      <a:clrScheme name="Ipilimumab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pilimumab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pilimumab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pilimumab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pilimumab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pilimumab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pilimumab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Ipilimumab 8">
        <a:dk1>
          <a:srgbClr val="808080"/>
        </a:dk1>
        <a:lt1>
          <a:srgbClr val="FFFFFF"/>
        </a:lt1>
        <a:dk2>
          <a:srgbClr val="000066"/>
        </a:dk2>
        <a:lt2>
          <a:srgbClr val="FFFFFF"/>
        </a:lt2>
        <a:accent1>
          <a:srgbClr val="66CCFF"/>
        </a:accent1>
        <a:accent2>
          <a:srgbClr val="3333CC"/>
        </a:accent2>
        <a:accent3>
          <a:srgbClr val="AAAAB8"/>
        </a:accent3>
        <a:accent4>
          <a:srgbClr val="DADADA"/>
        </a:accent4>
        <a:accent5>
          <a:srgbClr val="B8E2FF"/>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Ipilimumab 9">
        <a:dk1>
          <a:srgbClr val="000000"/>
        </a:dk1>
        <a:lt1>
          <a:srgbClr val="FFFFFF"/>
        </a:lt1>
        <a:dk2>
          <a:srgbClr val="000066"/>
        </a:dk2>
        <a:lt2>
          <a:srgbClr val="FFFFFF"/>
        </a:lt2>
        <a:accent1>
          <a:srgbClr val="66CCFF"/>
        </a:accent1>
        <a:accent2>
          <a:srgbClr val="3333CC"/>
        </a:accent2>
        <a:accent3>
          <a:srgbClr val="AAAAB8"/>
        </a:accent3>
        <a:accent4>
          <a:srgbClr val="DADADA"/>
        </a:accent4>
        <a:accent5>
          <a:srgbClr val="B8E2FF"/>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Ipilimumab 10">
        <a:dk1>
          <a:srgbClr val="000000"/>
        </a:dk1>
        <a:lt1>
          <a:srgbClr val="FFFFFF"/>
        </a:lt1>
        <a:dk2>
          <a:srgbClr val="000066"/>
        </a:dk2>
        <a:lt2>
          <a:srgbClr val="FFFFFF"/>
        </a:lt2>
        <a:accent1>
          <a:srgbClr val="FBDF53"/>
        </a:accent1>
        <a:accent2>
          <a:srgbClr val="CC3300"/>
        </a:accent2>
        <a:accent3>
          <a:srgbClr val="AAAAB8"/>
        </a:accent3>
        <a:accent4>
          <a:srgbClr val="DADADA"/>
        </a:accent4>
        <a:accent5>
          <a:srgbClr val="FDECB3"/>
        </a:accent5>
        <a:accent6>
          <a:srgbClr val="B92D00"/>
        </a:accent6>
        <a:hlink>
          <a:srgbClr val="33CCCC"/>
        </a:hlink>
        <a:folHlink>
          <a:srgbClr val="00FF99"/>
        </a:folHlink>
      </a:clrScheme>
      <a:clrMap bg1="dk2" tx1="lt1" bg2="dk1" tx2="lt2" accent1="accent1" accent2="accent2" accent3="accent3" accent4="accent4" accent5="accent5" accent6="accent6" hlink="hlink" folHlink="folHlink"/>
    </a:extraClrScheme>
    <a:extraClrScheme>
      <a:clrScheme name="Ipilimumab 11">
        <a:dk1>
          <a:srgbClr val="000000"/>
        </a:dk1>
        <a:lt1>
          <a:srgbClr val="FFFFFF"/>
        </a:lt1>
        <a:dk2>
          <a:srgbClr val="000066"/>
        </a:dk2>
        <a:lt2>
          <a:srgbClr val="FFFFFF"/>
        </a:lt2>
        <a:accent1>
          <a:srgbClr val="FBDF53"/>
        </a:accent1>
        <a:accent2>
          <a:srgbClr val="CC3300"/>
        </a:accent2>
        <a:accent3>
          <a:srgbClr val="AAAAB8"/>
        </a:accent3>
        <a:accent4>
          <a:srgbClr val="DADADA"/>
        </a:accent4>
        <a:accent5>
          <a:srgbClr val="FDECB3"/>
        </a:accent5>
        <a:accent6>
          <a:srgbClr val="B92D00"/>
        </a:accent6>
        <a:hlink>
          <a:srgbClr val="0099CC"/>
        </a:hlink>
        <a:folHlink>
          <a:srgbClr val="00FF99"/>
        </a:folHlink>
      </a:clrScheme>
      <a:clrMap bg1="dk2" tx1="lt1" bg2="dk1" tx2="lt2" accent1="accent1" accent2="accent2" accent3="accent3" accent4="accent4" accent5="accent5" accent6="accent6" hlink="hlink" folHlink="folHlink"/>
    </a:extraClrScheme>
    <a:extraClrScheme>
      <a:clrScheme name="Ipilimumab 12">
        <a:dk1>
          <a:srgbClr val="000000"/>
        </a:dk1>
        <a:lt1>
          <a:srgbClr val="FFFFFF"/>
        </a:lt1>
        <a:dk2>
          <a:srgbClr val="000066"/>
        </a:dk2>
        <a:lt2>
          <a:srgbClr val="FFFFFF"/>
        </a:lt2>
        <a:accent1>
          <a:srgbClr val="00CCFF"/>
        </a:accent1>
        <a:accent2>
          <a:srgbClr val="FFE947"/>
        </a:accent2>
        <a:accent3>
          <a:srgbClr val="AAAAB8"/>
        </a:accent3>
        <a:accent4>
          <a:srgbClr val="DADADA"/>
        </a:accent4>
        <a:accent5>
          <a:srgbClr val="AAE2FF"/>
        </a:accent5>
        <a:accent6>
          <a:srgbClr val="E7D33F"/>
        </a:accent6>
        <a:hlink>
          <a:srgbClr val="FF7347"/>
        </a:hlink>
        <a:folHlink>
          <a:srgbClr val="00FF99"/>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7_Nivo Template">
  <a:themeElements>
    <a:clrScheme name="Nivo">
      <a:dk1>
        <a:srgbClr val="000000"/>
      </a:dk1>
      <a:lt1>
        <a:srgbClr val="FFFFFF"/>
      </a:lt1>
      <a:dk2>
        <a:srgbClr val="000066"/>
      </a:dk2>
      <a:lt2>
        <a:srgbClr val="FFFFFF"/>
      </a:lt2>
      <a:accent1>
        <a:srgbClr val="00CCFF"/>
      </a:accent1>
      <a:accent2>
        <a:srgbClr val="FFCC00"/>
      </a:accent2>
      <a:accent3>
        <a:srgbClr val="AAAAB8"/>
      </a:accent3>
      <a:accent4>
        <a:srgbClr val="DADADA"/>
      </a:accent4>
      <a:accent5>
        <a:srgbClr val="AAE2FF"/>
      </a:accent5>
      <a:accent6>
        <a:srgbClr val="FFCC00"/>
      </a:accent6>
      <a:hlink>
        <a:srgbClr val="FFFFFF"/>
      </a:hlink>
      <a:folHlink>
        <a:srgbClr val="FFE947"/>
      </a:folHlink>
    </a:clrScheme>
    <a:fontScheme name="3_Ipilimumab">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5FCFF"/>
            </a:gs>
            <a:gs pos="100000">
              <a:schemeClr val="hlink"/>
            </a:gs>
          </a:gsLst>
          <a:lin ang="18900000" scaled="1"/>
        </a:gradFill>
        <a:ln w="19050" cap="flat" cmpd="sng" algn="ctr">
          <a:solidFill>
            <a:schemeClr val="hlink"/>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9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gradFill rotWithShape="1">
          <a:gsLst>
            <a:gs pos="0">
              <a:srgbClr val="E5FCFF"/>
            </a:gs>
            <a:gs pos="100000">
              <a:schemeClr val="hlink"/>
            </a:gs>
          </a:gsLst>
          <a:lin ang="18900000" scaled="1"/>
        </a:gradFill>
        <a:ln w="19050" cap="flat" cmpd="sng" algn="ctr">
          <a:solidFill>
            <a:schemeClr val="hlink"/>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9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lnDef>
  </a:objectDefaults>
  <a:extraClrSchemeLst>
    <a:extraClrScheme>
      <a:clrScheme name="Ipilimumab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pilimumab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pilimumab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pilimumab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pilimumab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pilimumab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pilimumab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Ipilimumab 8">
        <a:dk1>
          <a:srgbClr val="808080"/>
        </a:dk1>
        <a:lt1>
          <a:srgbClr val="FFFFFF"/>
        </a:lt1>
        <a:dk2>
          <a:srgbClr val="000066"/>
        </a:dk2>
        <a:lt2>
          <a:srgbClr val="FFFFFF"/>
        </a:lt2>
        <a:accent1>
          <a:srgbClr val="66CCFF"/>
        </a:accent1>
        <a:accent2>
          <a:srgbClr val="3333CC"/>
        </a:accent2>
        <a:accent3>
          <a:srgbClr val="AAAAB8"/>
        </a:accent3>
        <a:accent4>
          <a:srgbClr val="DADADA"/>
        </a:accent4>
        <a:accent5>
          <a:srgbClr val="B8E2FF"/>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Ipilimumab 9">
        <a:dk1>
          <a:srgbClr val="000000"/>
        </a:dk1>
        <a:lt1>
          <a:srgbClr val="FFFFFF"/>
        </a:lt1>
        <a:dk2>
          <a:srgbClr val="000066"/>
        </a:dk2>
        <a:lt2>
          <a:srgbClr val="FFFFFF"/>
        </a:lt2>
        <a:accent1>
          <a:srgbClr val="66CCFF"/>
        </a:accent1>
        <a:accent2>
          <a:srgbClr val="3333CC"/>
        </a:accent2>
        <a:accent3>
          <a:srgbClr val="AAAAB8"/>
        </a:accent3>
        <a:accent4>
          <a:srgbClr val="DADADA"/>
        </a:accent4>
        <a:accent5>
          <a:srgbClr val="B8E2FF"/>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Ipilimumab 10">
        <a:dk1>
          <a:srgbClr val="000000"/>
        </a:dk1>
        <a:lt1>
          <a:srgbClr val="FFFFFF"/>
        </a:lt1>
        <a:dk2>
          <a:srgbClr val="000066"/>
        </a:dk2>
        <a:lt2>
          <a:srgbClr val="FFFFFF"/>
        </a:lt2>
        <a:accent1>
          <a:srgbClr val="FBDF53"/>
        </a:accent1>
        <a:accent2>
          <a:srgbClr val="CC3300"/>
        </a:accent2>
        <a:accent3>
          <a:srgbClr val="AAAAB8"/>
        </a:accent3>
        <a:accent4>
          <a:srgbClr val="DADADA"/>
        </a:accent4>
        <a:accent5>
          <a:srgbClr val="FDECB3"/>
        </a:accent5>
        <a:accent6>
          <a:srgbClr val="B92D00"/>
        </a:accent6>
        <a:hlink>
          <a:srgbClr val="33CCCC"/>
        </a:hlink>
        <a:folHlink>
          <a:srgbClr val="00FF99"/>
        </a:folHlink>
      </a:clrScheme>
      <a:clrMap bg1="dk2" tx1="lt1" bg2="dk1" tx2="lt2" accent1="accent1" accent2="accent2" accent3="accent3" accent4="accent4" accent5="accent5" accent6="accent6" hlink="hlink" folHlink="folHlink"/>
    </a:extraClrScheme>
    <a:extraClrScheme>
      <a:clrScheme name="Ipilimumab 11">
        <a:dk1>
          <a:srgbClr val="000000"/>
        </a:dk1>
        <a:lt1>
          <a:srgbClr val="FFFFFF"/>
        </a:lt1>
        <a:dk2>
          <a:srgbClr val="000066"/>
        </a:dk2>
        <a:lt2>
          <a:srgbClr val="FFFFFF"/>
        </a:lt2>
        <a:accent1>
          <a:srgbClr val="FBDF53"/>
        </a:accent1>
        <a:accent2>
          <a:srgbClr val="CC3300"/>
        </a:accent2>
        <a:accent3>
          <a:srgbClr val="AAAAB8"/>
        </a:accent3>
        <a:accent4>
          <a:srgbClr val="DADADA"/>
        </a:accent4>
        <a:accent5>
          <a:srgbClr val="FDECB3"/>
        </a:accent5>
        <a:accent6>
          <a:srgbClr val="B92D00"/>
        </a:accent6>
        <a:hlink>
          <a:srgbClr val="0099CC"/>
        </a:hlink>
        <a:folHlink>
          <a:srgbClr val="00FF99"/>
        </a:folHlink>
      </a:clrScheme>
      <a:clrMap bg1="dk2" tx1="lt1" bg2="dk1" tx2="lt2" accent1="accent1" accent2="accent2" accent3="accent3" accent4="accent4" accent5="accent5" accent6="accent6" hlink="hlink" folHlink="folHlink"/>
    </a:extraClrScheme>
    <a:extraClrScheme>
      <a:clrScheme name="Ipilimumab 12">
        <a:dk1>
          <a:srgbClr val="000000"/>
        </a:dk1>
        <a:lt1>
          <a:srgbClr val="FFFFFF"/>
        </a:lt1>
        <a:dk2>
          <a:srgbClr val="000066"/>
        </a:dk2>
        <a:lt2>
          <a:srgbClr val="FFFFFF"/>
        </a:lt2>
        <a:accent1>
          <a:srgbClr val="00CCFF"/>
        </a:accent1>
        <a:accent2>
          <a:srgbClr val="FFE947"/>
        </a:accent2>
        <a:accent3>
          <a:srgbClr val="AAAAB8"/>
        </a:accent3>
        <a:accent4>
          <a:srgbClr val="DADADA"/>
        </a:accent4>
        <a:accent5>
          <a:srgbClr val="AAE2FF"/>
        </a:accent5>
        <a:accent6>
          <a:srgbClr val="E7D33F"/>
        </a:accent6>
        <a:hlink>
          <a:srgbClr val="FF7347"/>
        </a:hlink>
        <a:folHlink>
          <a:srgbClr val="00FF99"/>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GSK Template">
  <a:themeElements>
    <a:clrScheme name="GSK Template 8">
      <a:dk1>
        <a:srgbClr val="000000"/>
      </a:dk1>
      <a:lt1>
        <a:srgbClr val="FFFFFF"/>
      </a:lt1>
      <a:dk2>
        <a:srgbClr val="0000FF"/>
      </a:dk2>
      <a:lt2>
        <a:srgbClr val="FFFFFF"/>
      </a:lt2>
      <a:accent1>
        <a:srgbClr val="FF9900"/>
      </a:accent1>
      <a:accent2>
        <a:srgbClr val="FF3101"/>
      </a:accent2>
      <a:accent3>
        <a:srgbClr val="AAAAFF"/>
      </a:accent3>
      <a:accent4>
        <a:srgbClr val="DADADA"/>
      </a:accent4>
      <a:accent5>
        <a:srgbClr val="FFCAAA"/>
      </a:accent5>
      <a:accent6>
        <a:srgbClr val="E72B01"/>
      </a:accent6>
      <a:hlink>
        <a:srgbClr val="66CC66"/>
      </a:hlink>
      <a:folHlink>
        <a:srgbClr val="FFCC00"/>
      </a:folHlink>
    </a:clrScheme>
    <a:fontScheme name="GSK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GSK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SK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SK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SK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SK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SK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SK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GSK Template 8">
        <a:dk1>
          <a:srgbClr val="000000"/>
        </a:dk1>
        <a:lt1>
          <a:srgbClr val="FFFFFF"/>
        </a:lt1>
        <a:dk2>
          <a:srgbClr val="0000FF"/>
        </a:dk2>
        <a:lt2>
          <a:srgbClr val="FFFFFF"/>
        </a:lt2>
        <a:accent1>
          <a:srgbClr val="FF9900"/>
        </a:accent1>
        <a:accent2>
          <a:srgbClr val="FF3101"/>
        </a:accent2>
        <a:accent3>
          <a:srgbClr val="AAAAFF"/>
        </a:accent3>
        <a:accent4>
          <a:srgbClr val="DADADA"/>
        </a:accent4>
        <a:accent5>
          <a:srgbClr val="FFCAAA"/>
        </a:accent5>
        <a:accent6>
          <a:srgbClr val="E72B01"/>
        </a:accent6>
        <a:hlink>
          <a:srgbClr val="66CC66"/>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GSK Template">
  <a:themeElements>
    <a:clrScheme name="GSK Template 8">
      <a:dk1>
        <a:srgbClr val="000000"/>
      </a:dk1>
      <a:lt1>
        <a:srgbClr val="FFFFFF"/>
      </a:lt1>
      <a:dk2>
        <a:srgbClr val="0000FF"/>
      </a:dk2>
      <a:lt2>
        <a:srgbClr val="FFFFFF"/>
      </a:lt2>
      <a:accent1>
        <a:srgbClr val="FF9900"/>
      </a:accent1>
      <a:accent2>
        <a:srgbClr val="FF3101"/>
      </a:accent2>
      <a:accent3>
        <a:srgbClr val="AAAAFF"/>
      </a:accent3>
      <a:accent4>
        <a:srgbClr val="DADADA"/>
      </a:accent4>
      <a:accent5>
        <a:srgbClr val="FFCAAA"/>
      </a:accent5>
      <a:accent6>
        <a:srgbClr val="E72B01"/>
      </a:accent6>
      <a:hlink>
        <a:srgbClr val="66CC66"/>
      </a:hlink>
      <a:folHlink>
        <a:srgbClr val="FFCC00"/>
      </a:folHlink>
    </a:clrScheme>
    <a:fontScheme name="GSK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GSK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SK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SK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SK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SK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SK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SK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GSK Template 8">
        <a:dk1>
          <a:srgbClr val="000000"/>
        </a:dk1>
        <a:lt1>
          <a:srgbClr val="FFFFFF"/>
        </a:lt1>
        <a:dk2>
          <a:srgbClr val="0000FF"/>
        </a:dk2>
        <a:lt2>
          <a:srgbClr val="FFFFFF"/>
        </a:lt2>
        <a:accent1>
          <a:srgbClr val="FF9900"/>
        </a:accent1>
        <a:accent2>
          <a:srgbClr val="FF3101"/>
        </a:accent2>
        <a:accent3>
          <a:srgbClr val="AAAAFF"/>
        </a:accent3>
        <a:accent4>
          <a:srgbClr val="DADADA"/>
        </a:accent4>
        <a:accent5>
          <a:srgbClr val="FFCAAA"/>
        </a:accent5>
        <a:accent6>
          <a:srgbClr val="E72B01"/>
        </a:accent6>
        <a:hlink>
          <a:srgbClr val="66CC66"/>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GSK">
  <a:themeElements>
    <a:clrScheme name="Δημοτικός">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1_!GS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1_!GS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GS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GS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GS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GS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GS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GS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GSK 8">
        <a:dk1>
          <a:srgbClr val="000000"/>
        </a:dk1>
        <a:lt1>
          <a:srgbClr val="FFFFFF"/>
        </a:lt1>
        <a:dk2>
          <a:srgbClr val="0000FF"/>
        </a:dk2>
        <a:lt2>
          <a:srgbClr val="FFFFFF"/>
        </a:lt2>
        <a:accent1>
          <a:srgbClr val="FF9900"/>
        </a:accent1>
        <a:accent2>
          <a:srgbClr val="FF3101"/>
        </a:accent2>
        <a:accent3>
          <a:srgbClr val="AAAAFF"/>
        </a:accent3>
        <a:accent4>
          <a:srgbClr val="DADADA"/>
        </a:accent4>
        <a:accent5>
          <a:srgbClr val="FFCAAA"/>
        </a:accent5>
        <a:accent6>
          <a:srgbClr val="E72B01"/>
        </a:accent6>
        <a:hlink>
          <a:srgbClr val="66CC66"/>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GSK Template">
  <a:themeElements>
    <a:clrScheme name="GSK Template 8">
      <a:dk1>
        <a:srgbClr val="000000"/>
      </a:dk1>
      <a:lt1>
        <a:srgbClr val="FFFFFF"/>
      </a:lt1>
      <a:dk2>
        <a:srgbClr val="0000FF"/>
      </a:dk2>
      <a:lt2>
        <a:srgbClr val="FFFFFF"/>
      </a:lt2>
      <a:accent1>
        <a:srgbClr val="FF9900"/>
      </a:accent1>
      <a:accent2>
        <a:srgbClr val="FF3101"/>
      </a:accent2>
      <a:accent3>
        <a:srgbClr val="AAAAFF"/>
      </a:accent3>
      <a:accent4>
        <a:srgbClr val="DADADA"/>
      </a:accent4>
      <a:accent5>
        <a:srgbClr val="FFCAAA"/>
      </a:accent5>
      <a:accent6>
        <a:srgbClr val="E72B01"/>
      </a:accent6>
      <a:hlink>
        <a:srgbClr val="66CC66"/>
      </a:hlink>
      <a:folHlink>
        <a:srgbClr val="FFCC00"/>
      </a:folHlink>
    </a:clrScheme>
    <a:fontScheme name="GSK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GSK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SK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SK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SK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SK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SK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SK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GSK Template 8">
        <a:dk1>
          <a:srgbClr val="000000"/>
        </a:dk1>
        <a:lt1>
          <a:srgbClr val="FFFFFF"/>
        </a:lt1>
        <a:dk2>
          <a:srgbClr val="0000FF"/>
        </a:dk2>
        <a:lt2>
          <a:srgbClr val="FFFFFF"/>
        </a:lt2>
        <a:accent1>
          <a:srgbClr val="FF9900"/>
        </a:accent1>
        <a:accent2>
          <a:srgbClr val="FF3101"/>
        </a:accent2>
        <a:accent3>
          <a:srgbClr val="AAAAFF"/>
        </a:accent3>
        <a:accent4>
          <a:srgbClr val="DADADA"/>
        </a:accent4>
        <a:accent5>
          <a:srgbClr val="FFCAAA"/>
        </a:accent5>
        <a:accent6>
          <a:srgbClr val="E72B01"/>
        </a:accent6>
        <a:hlink>
          <a:srgbClr val="66CC66"/>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Roche 2">
    <a:dk1>
      <a:srgbClr val="000000"/>
    </a:dk1>
    <a:lt1>
      <a:srgbClr val="FFFFFF"/>
    </a:lt1>
    <a:dk2>
      <a:srgbClr val="969696"/>
    </a:dk2>
    <a:lt2>
      <a:srgbClr val="FF7F00"/>
    </a:lt2>
    <a:accent1>
      <a:srgbClr val="FF7F00"/>
    </a:accent1>
    <a:accent2>
      <a:srgbClr val="800080"/>
    </a:accent2>
    <a:accent3>
      <a:srgbClr val="FFCC00"/>
    </a:accent3>
    <a:accent4>
      <a:srgbClr val="9933FF"/>
    </a:accent4>
    <a:accent5>
      <a:srgbClr val="009900"/>
    </a:accent5>
    <a:accent6>
      <a:srgbClr val="0082DA"/>
    </a:accent6>
    <a:hlink>
      <a:srgbClr val="9933FF"/>
    </a:hlink>
    <a:folHlink>
      <a:srgbClr val="FF3300"/>
    </a:folHlink>
  </a:clrScheme>
</a:themeOverride>
</file>

<file path=docProps/app.xml><?xml version="1.0" encoding="utf-8"?>
<Properties xmlns="http://schemas.openxmlformats.org/officeDocument/2006/extended-properties" xmlns:vt="http://schemas.openxmlformats.org/officeDocument/2006/docPropsVTypes">
  <TotalTime>6435</TotalTime>
  <Words>3041</Words>
  <Application>Microsoft Office PowerPoint</Application>
  <PresentationFormat>Widescreen</PresentationFormat>
  <Paragraphs>605</Paragraphs>
  <Slides>69</Slides>
  <Notes>12</Notes>
  <HiddenSlides>0</HiddenSlides>
  <MMClips>0</MMClips>
  <ScaleCrop>false</ScaleCrop>
  <HeadingPairs>
    <vt:vector size="6" baseType="variant">
      <vt:variant>
        <vt:lpstr>Fonts Used</vt:lpstr>
      </vt:variant>
      <vt:variant>
        <vt:i4>11</vt:i4>
      </vt:variant>
      <vt:variant>
        <vt:lpstr>Theme</vt:lpstr>
      </vt:variant>
      <vt:variant>
        <vt:i4>13</vt:i4>
      </vt:variant>
      <vt:variant>
        <vt:lpstr>Slide Titles</vt:lpstr>
      </vt:variant>
      <vt:variant>
        <vt:i4>69</vt:i4>
      </vt:variant>
    </vt:vector>
  </HeadingPairs>
  <TitlesOfParts>
    <vt:vector size="93" baseType="lpstr">
      <vt:lpstr>Arial</vt:lpstr>
      <vt:lpstr>Arial Black</vt:lpstr>
      <vt:lpstr>Arial Narrow</vt:lpstr>
      <vt:lpstr>Calibri</vt:lpstr>
      <vt:lpstr>Helvetica</vt:lpstr>
      <vt:lpstr>Imago</vt:lpstr>
      <vt:lpstr>Minion</vt:lpstr>
      <vt:lpstr>Source Sans Pro</vt:lpstr>
      <vt:lpstr>Symbol</vt:lpstr>
      <vt:lpstr>Times</vt:lpstr>
      <vt:lpstr>Times New Roman</vt:lpstr>
      <vt:lpstr>GSK Template</vt:lpstr>
      <vt:lpstr>1_GSK Template</vt:lpstr>
      <vt:lpstr>1_!GSK</vt:lpstr>
      <vt:lpstr>36_Nivo Template</vt:lpstr>
      <vt:lpstr>37_Nivo Template</vt:lpstr>
      <vt:lpstr>2_GSK Template</vt:lpstr>
      <vt:lpstr>4_GSK Template</vt:lpstr>
      <vt:lpstr>2_!GSK</vt:lpstr>
      <vt:lpstr>6_GSK Template</vt:lpstr>
      <vt:lpstr>Novartis 2016</vt:lpstr>
      <vt:lpstr>Roche</vt:lpstr>
      <vt:lpstr>1_2016 ASCO BMS PPT Template - White</vt:lpstr>
      <vt:lpstr>3_!GSK</vt:lpstr>
      <vt:lpstr>Κλινικές μελέτες- Nέα Φάρμακα       </vt:lpstr>
      <vt:lpstr> Είδη Κλινικών Ερευνών</vt:lpstr>
      <vt:lpstr>Έρευνα φαρμάκων</vt:lpstr>
      <vt:lpstr>Crizotinib: Rapid Timeline From Compound Identification to Approval</vt:lpstr>
      <vt:lpstr>Μελέτες</vt:lpstr>
      <vt:lpstr>Προκλινικές Μελέτες</vt:lpstr>
      <vt:lpstr>Προκλινικές Μελέτες</vt:lpstr>
      <vt:lpstr>Προκλινικές Μελέτες</vt:lpstr>
      <vt:lpstr>PowerPoint Presentation</vt:lpstr>
      <vt:lpstr>PowerPoint Presentation</vt:lpstr>
      <vt:lpstr>Μελέτες φάσης Ι</vt:lpstr>
      <vt:lpstr>Dose Limiting Toxicity (DLT)</vt:lpstr>
      <vt:lpstr>Maximal Tolerated Dose (MTD)</vt:lpstr>
      <vt:lpstr>Μελέτες φάσης   Ι</vt:lpstr>
      <vt:lpstr>Μελέτες φάσης   Ι</vt:lpstr>
      <vt:lpstr>Αύξηση δόσης</vt:lpstr>
      <vt:lpstr>Μελέτες φάσης ΙΙ</vt:lpstr>
      <vt:lpstr>Μελέτες φάσης ΙΙ</vt:lpstr>
      <vt:lpstr>Προσοχή</vt:lpstr>
      <vt:lpstr>KEYNOTE-021 phase I/II  Pembrolizumab in Combination With Chemotherapy or Immunotherapy  in Patients With Locally Advanced/Metastatic NSCLC </vt:lpstr>
      <vt:lpstr>KEYNOTE-021 : Cohort G: Study Design</vt:lpstr>
      <vt:lpstr>Μελέτες φάσης ΙΙΙ</vt:lpstr>
      <vt:lpstr>PowerPoint Presentation</vt:lpstr>
      <vt:lpstr>Φάσης IV</vt:lpstr>
      <vt:lpstr>Διαδικασία ανάπτυξης ενός νέου φαρμάκου</vt:lpstr>
      <vt:lpstr>Η διαδικασία Έρευνας &amp; Ανάπτυξης</vt:lpstr>
      <vt:lpstr>Τύποι κλινικών μελετών</vt:lpstr>
      <vt:lpstr>Οργάνωση κλινικών μελετών </vt:lpstr>
      <vt:lpstr>Πρωτόκολλο</vt:lpstr>
      <vt:lpstr>Αρχείο καταγραφής ασθενών  (eCRF) Case Report Form</vt:lpstr>
      <vt:lpstr>ADR</vt:lpstr>
      <vt:lpstr>Adverse Event</vt:lpstr>
      <vt:lpstr>Σοβαρό ανεπιθύμητο συμβάν (SAE)</vt:lpstr>
      <vt:lpstr>Σοβαρό ανεπιθύμητο συμβάν (SAE)</vt:lpstr>
      <vt:lpstr>PowerPoint Presentation</vt:lpstr>
      <vt:lpstr>PowerPoint Presentation</vt:lpstr>
      <vt:lpstr>PowerPoint Presentation</vt:lpstr>
      <vt:lpstr>Τι δεν είναι κλινική μελέτη</vt:lpstr>
      <vt:lpstr>Μελέτη Tuskegee</vt:lpstr>
      <vt:lpstr>PowerPoint Presentation</vt:lpstr>
      <vt:lpstr>Διακηρύξεις και οδηγίες-κανόνες</vt:lpstr>
      <vt:lpstr>GCP  ορθή κλινική πρακτική </vt:lpstr>
      <vt:lpstr>(GCP) Ορθή κλινική πρακτική</vt:lpstr>
      <vt:lpstr>GCP</vt:lpstr>
      <vt:lpstr>ICH GCP (International Conference Of Harmonization Good Clinical Practice)</vt:lpstr>
      <vt:lpstr>PowerPoint Presentation</vt:lpstr>
      <vt:lpstr>ΚΛΙΝΙΚΕΣ ΜΕΛΕΤΕΣ ΣΤΗΝ ΕΛΛΑΔΑ</vt:lpstr>
      <vt:lpstr>Η ΒΑΣΗ ΔΕΔΟΜΕΝΩΝ ΤΩΝ ΚΛΙΝΙΚΩΝ ΜΕΛΕΤΩΝ</vt:lpstr>
      <vt:lpstr>ClinicalTrials.gov</vt:lpstr>
      <vt:lpstr>Η ΒΑΣΗ ΔΕΔΟΜΕΝΩΝ ΤΩΝ ΚΛΙΝΙΚΩΝ ΜΕΛΕΤΩΝ</vt:lpstr>
      <vt:lpstr>EU Clinical Trials Register</vt:lpstr>
      <vt:lpstr>Οφέλη από την Διεξαγωγή Κλινικών μελετών</vt:lpstr>
      <vt:lpstr>ΓΙΑ ΤΟΥΣ ΑΣΘΕΝΕΙΣ</vt:lpstr>
      <vt:lpstr>Αποζημίωση εξόδων μετακίνησης (ΦΕΚ 4131-Β/22.12.2016) </vt:lpstr>
      <vt:lpstr>ΓΙΑ ΤΗΝ ΕΘΝΙΚΗ ΟΙΚΟΝΟΜΙΑ ΚΑΙ ΑΝΑΠΤΥΞΗ</vt:lpstr>
      <vt:lpstr>ΓΙΑ ΤΟ ΣΥΣΤΗΜΑ ΥΓΕΙΑΣ</vt:lpstr>
      <vt:lpstr>ΓΙΑ ΤΟΥΣ ΕΠΑΓΓΕΛΜΑΤΙΕΣ ΥΓΕΙΑΣ</vt:lpstr>
      <vt:lpstr>ΓΙΑ ΤΟΥΣ ΕΡΕΥΝΗΤΕΣ</vt:lpstr>
      <vt:lpstr>Κατανομή Κλινικών Μελετών Παγκοσμίως (16/09/2019)</vt:lpstr>
      <vt:lpstr>Κατανομή Κλινικών Μελετών Ευρώπη (16/09/2019)</vt:lpstr>
      <vt:lpstr>Νοσοκομεία και Κλινική Έρευνα στην Ελλάδα</vt:lpstr>
      <vt:lpstr>Ποια κριτήρια καθορίζουν την επιλογή μιας χώρας</vt:lpstr>
      <vt:lpstr>PowerPoint Presentation</vt:lpstr>
      <vt:lpstr> </vt:lpstr>
      <vt:lpstr>Achievements</vt:lpstr>
      <vt:lpstr>B site clinical trials</vt:lpstr>
      <vt:lpstr>PowerPoint Presentation</vt:lpstr>
      <vt:lpstr>Οι ασθενείς με καρκίνο ωφελούνται από την κλινική έρευνα όταν η έρευνα ακολουθεί τις ψηλότερες επιστημονικές και ηθικές αρχές.</vt:lpstr>
      <vt:lpstr>Ευχαριστώ για την προσοχή σας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NSCLC Immunotherapy  First Line Treatment</dc:title>
  <dc:creator>Microsoft Office User</dc:creator>
  <cp:lastModifiedBy>Sofia Baka</cp:lastModifiedBy>
  <cp:revision>355</cp:revision>
  <dcterms:created xsi:type="dcterms:W3CDTF">2017-09-26T18:54:09Z</dcterms:created>
  <dcterms:modified xsi:type="dcterms:W3CDTF">2020-10-16T07:05:26Z</dcterms:modified>
</cp:coreProperties>
</file>